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48" r:id="rId5"/>
  </p:sldMasterIdLst>
  <p:notesMasterIdLst>
    <p:notesMasterId r:id="rId26"/>
  </p:notesMasterIdLst>
  <p:handoutMasterIdLst>
    <p:handoutMasterId r:id="rId27"/>
  </p:handoutMasterIdLst>
  <p:sldIdLst>
    <p:sldId id="3660" r:id="rId6"/>
    <p:sldId id="3648" r:id="rId7"/>
    <p:sldId id="3615" r:id="rId8"/>
    <p:sldId id="3629" r:id="rId9"/>
    <p:sldId id="3626" r:id="rId10"/>
    <p:sldId id="5293" r:id="rId11"/>
    <p:sldId id="3621" r:id="rId12"/>
    <p:sldId id="5294" r:id="rId13"/>
    <p:sldId id="5295" r:id="rId14"/>
    <p:sldId id="460" r:id="rId15"/>
    <p:sldId id="5299" r:id="rId16"/>
    <p:sldId id="5297" r:id="rId17"/>
    <p:sldId id="3625" r:id="rId18"/>
    <p:sldId id="5296" r:id="rId19"/>
    <p:sldId id="5004" r:id="rId20"/>
    <p:sldId id="4964" r:id="rId21"/>
    <p:sldId id="4689" r:id="rId22"/>
    <p:sldId id="469" r:id="rId23"/>
    <p:sldId id="5298" r:id="rId24"/>
    <p:sldId id="4965" r:id="rId25"/>
  </p:sldIdLst>
  <p:sldSz cx="18288000" cy="10288588"/>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87617"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375235"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2062852"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75047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438086" algn="l" defTabSz="1375235" rtl="0" eaLnBrk="1" latinLnBrk="0" hangingPunct="1">
      <a:defRPr kern="1200">
        <a:solidFill>
          <a:schemeClr val="tx1"/>
        </a:solidFill>
        <a:latin typeface="Calibri" panose="020F0502020204030204" pitchFamily="34" charset="0"/>
        <a:ea typeface="+mn-ea"/>
        <a:cs typeface="+mn-cs"/>
      </a:defRPr>
    </a:lvl6pPr>
    <a:lvl7pPr marL="4125703" algn="l" defTabSz="1375235" rtl="0" eaLnBrk="1" latinLnBrk="0" hangingPunct="1">
      <a:defRPr kern="1200">
        <a:solidFill>
          <a:schemeClr val="tx1"/>
        </a:solidFill>
        <a:latin typeface="Calibri" panose="020F0502020204030204" pitchFamily="34" charset="0"/>
        <a:ea typeface="+mn-ea"/>
        <a:cs typeface="+mn-cs"/>
      </a:defRPr>
    </a:lvl7pPr>
    <a:lvl8pPr marL="4813320" algn="l" defTabSz="1375235" rtl="0" eaLnBrk="1" latinLnBrk="0" hangingPunct="1">
      <a:defRPr kern="1200">
        <a:solidFill>
          <a:schemeClr val="tx1"/>
        </a:solidFill>
        <a:latin typeface="Calibri" panose="020F0502020204030204" pitchFamily="34" charset="0"/>
        <a:ea typeface="+mn-ea"/>
        <a:cs typeface="+mn-cs"/>
      </a:defRPr>
    </a:lvl8pPr>
    <a:lvl9pPr marL="5500937" algn="l" defTabSz="1375235"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33246E-D4F3-FF34-4223-C9EF2E75DF71}" name="Ioanna Katsavou" initials="IK" userId="S::ioanna.k@exelisis.gr::8e3852a4-6c7c-4427-9858-0c02feb88a2b" providerId="AD"/>
  <p188:author id="{D1606AF1-3234-B270-16D7-81CA57438A4F}" name="Dionisia Aliki Maniati" initials="DM" userId="S::aliki.m@exelisis.gr::516d4315-d899-4ad8-b819-0205a29d31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F3"/>
    <a:srgbClr val="6A2BAA"/>
    <a:srgbClr val="7050A1"/>
    <a:srgbClr val="00A7A5"/>
    <a:srgbClr val="BAFFFE"/>
    <a:srgbClr val="948CBC"/>
    <a:srgbClr val="F2F2F2"/>
    <a:srgbClr val="4E8AA6"/>
    <a:srgbClr val="C6D457"/>
    <a:srgbClr val="68A2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4641" autoAdjust="0"/>
  </p:normalViewPr>
  <p:slideViewPr>
    <p:cSldViewPr snapToGrid="0">
      <p:cViewPr varScale="1">
        <p:scale>
          <a:sx n="99" d="100"/>
          <a:sy n="99" d="100"/>
        </p:scale>
        <p:origin x="594"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7" d="100"/>
        <a:sy n="87" d="100"/>
      </p:scale>
      <p:origin x="0" y="0"/>
    </p:cViewPr>
  </p:sorterViewPr>
  <p:notesViewPr>
    <p:cSldViewPr snapToGrid="0">
      <p:cViewPr varScale="1">
        <p:scale>
          <a:sx n="83" d="100"/>
          <a:sy n="83" d="100"/>
        </p:scale>
        <p:origin x="-199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oanna Katsavou" userId="8e3852a4-6c7c-4427-9858-0c02feb88a2b" providerId="ADAL" clId="{9C89838A-DBCF-4C0C-8BDC-8269B3F0A3B2}"/>
    <pc:docChg chg="modMainMaster">
      <pc:chgData name="Ioanna Katsavou" userId="8e3852a4-6c7c-4427-9858-0c02feb88a2b" providerId="ADAL" clId="{9C89838A-DBCF-4C0C-8BDC-8269B3F0A3B2}" dt="2024-12-05T13:20:02.119" v="8" actId="20577"/>
      <pc:docMkLst>
        <pc:docMk/>
      </pc:docMkLst>
      <pc:sldMasterChg chg="modSldLayout">
        <pc:chgData name="Ioanna Katsavou" userId="8e3852a4-6c7c-4427-9858-0c02feb88a2b" providerId="ADAL" clId="{9C89838A-DBCF-4C0C-8BDC-8269B3F0A3B2}" dt="2024-12-05T13:20:02.119" v="8" actId="20577"/>
        <pc:sldMasterMkLst>
          <pc:docMk/>
          <pc:sldMasterMk cId="2412164020" sldId="2147484248"/>
        </pc:sldMasterMkLst>
        <pc:sldLayoutChg chg="modSp mod">
          <pc:chgData name="Ioanna Katsavou" userId="8e3852a4-6c7c-4427-9858-0c02feb88a2b" providerId="ADAL" clId="{9C89838A-DBCF-4C0C-8BDC-8269B3F0A3B2}" dt="2024-12-05T13:20:02.119" v="8" actId="20577"/>
          <pc:sldLayoutMkLst>
            <pc:docMk/>
            <pc:sldMasterMk cId="2412164020" sldId="2147484248"/>
            <pc:sldLayoutMk cId="1049901068" sldId="2147484249"/>
          </pc:sldLayoutMkLst>
          <pc:spChg chg="mod">
            <ac:chgData name="Ioanna Katsavou" userId="8e3852a4-6c7c-4427-9858-0c02feb88a2b" providerId="ADAL" clId="{9C89838A-DBCF-4C0C-8BDC-8269B3F0A3B2}" dt="2024-12-05T13:20:02.119" v="8" actId="20577"/>
            <ac:spMkLst>
              <pc:docMk/>
              <pc:sldMasterMk cId="2412164020" sldId="2147484248"/>
              <pc:sldLayoutMk cId="1049901068" sldId="2147484249"/>
              <ac:spMk id="26" creationId="{1DF5E4C8-5A64-0F8F-292E-EED20AE3F189}"/>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dirty="0"/>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2B5CC4F-7E1D-4871-99C7-594D4454431B}" type="datetimeFigureOut">
              <a:rPr lang="ru-RU"/>
              <a:pPr>
                <a:defRPr/>
              </a:pPr>
              <a:t>24.02.2025</a:t>
            </a:fld>
            <a:endParaRPr lang="ru-RU" dirty="0"/>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dirty="0"/>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039A10D-FF89-4304-8834-E5758B5B28FC}" type="slidenum">
              <a:rPr lang="ru-RU" altLang="ru-RU"/>
              <a:pPr>
                <a:defRPr/>
              </a:pPr>
              <a:t>‹#›</a:t>
            </a:fld>
            <a:endParaRPr lang="ru-RU" altLang="ru-RU" dirty="0"/>
          </a:p>
        </p:txBody>
      </p:sp>
    </p:spTree>
    <p:extLst>
      <p:ext uri="{BB962C8B-B14F-4D97-AF65-F5344CB8AC3E}">
        <p14:creationId xmlns:p14="http://schemas.microsoft.com/office/powerpoint/2010/main" val="38029499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BF836DE1-6B7A-47AD-B7B7-17DCB15A01C6}" type="datetimeFigureOut">
              <a:rPr lang="en-US"/>
              <a:pPr>
                <a:defRPr/>
              </a:pPr>
              <a:t>2/24/2025</a:t>
            </a:fld>
            <a:endParaRPr lang="en-US" dirty="0"/>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3174689-BECC-4390-B3B9-306A17FD432A}" type="slidenum">
              <a:rPr lang="en-US" altLang="ru-RU"/>
              <a:pPr>
                <a:defRPr/>
              </a:pPr>
              <a:t>‹#›</a:t>
            </a:fld>
            <a:endParaRPr lang="en-US" altLang="ru-RU" dirty="0"/>
          </a:p>
        </p:txBody>
      </p:sp>
    </p:spTree>
    <p:extLst>
      <p:ext uri="{BB962C8B-B14F-4D97-AF65-F5344CB8AC3E}">
        <p14:creationId xmlns:p14="http://schemas.microsoft.com/office/powerpoint/2010/main" val="18869811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805" kern="1200">
        <a:solidFill>
          <a:schemeClr val="tx1"/>
        </a:solidFill>
        <a:latin typeface="+mn-lt"/>
        <a:ea typeface="+mn-ea"/>
        <a:cs typeface="+mn-cs"/>
      </a:defRPr>
    </a:lvl1pPr>
    <a:lvl2pPr marL="687617" algn="l" rtl="0" eaLnBrk="0" fontAlgn="base" hangingPunct="0">
      <a:spcBef>
        <a:spcPct val="30000"/>
      </a:spcBef>
      <a:spcAft>
        <a:spcPct val="0"/>
      </a:spcAft>
      <a:defRPr sz="1805" kern="1200">
        <a:solidFill>
          <a:schemeClr val="tx1"/>
        </a:solidFill>
        <a:latin typeface="+mn-lt"/>
        <a:ea typeface="+mn-ea"/>
        <a:cs typeface="+mn-cs"/>
      </a:defRPr>
    </a:lvl2pPr>
    <a:lvl3pPr marL="1375235" algn="l" rtl="0" eaLnBrk="0" fontAlgn="base" hangingPunct="0">
      <a:spcBef>
        <a:spcPct val="30000"/>
      </a:spcBef>
      <a:spcAft>
        <a:spcPct val="0"/>
      </a:spcAft>
      <a:defRPr sz="1805" kern="1200">
        <a:solidFill>
          <a:schemeClr val="tx1"/>
        </a:solidFill>
        <a:latin typeface="+mn-lt"/>
        <a:ea typeface="+mn-ea"/>
        <a:cs typeface="+mn-cs"/>
      </a:defRPr>
    </a:lvl3pPr>
    <a:lvl4pPr marL="2062852" algn="l" rtl="0" eaLnBrk="0" fontAlgn="base" hangingPunct="0">
      <a:spcBef>
        <a:spcPct val="30000"/>
      </a:spcBef>
      <a:spcAft>
        <a:spcPct val="0"/>
      </a:spcAft>
      <a:defRPr sz="1805" kern="1200">
        <a:solidFill>
          <a:schemeClr val="tx1"/>
        </a:solidFill>
        <a:latin typeface="+mn-lt"/>
        <a:ea typeface="+mn-ea"/>
        <a:cs typeface="+mn-cs"/>
      </a:defRPr>
    </a:lvl4pPr>
    <a:lvl5pPr marL="2750470" algn="l" rtl="0" eaLnBrk="0" fontAlgn="base" hangingPunct="0">
      <a:spcBef>
        <a:spcPct val="30000"/>
      </a:spcBef>
      <a:spcAft>
        <a:spcPct val="0"/>
      </a:spcAft>
      <a:defRPr sz="1805" kern="1200">
        <a:solidFill>
          <a:schemeClr val="tx1"/>
        </a:solidFill>
        <a:latin typeface="+mn-lt"/>
        <a:ea typeface="+mn-ea"/>
        <a:cs typeface="+mn-cs"/>
      </a:defRPr>
    </a:lvl5pPr>
    <a:lvl6pPr marL="3438086" algn="l" defTabSz="1375235" rtl="0" eaLnBrk="1" latinLnBrk="0" hangingPunct="1">
      <a:defRPr sz="1805" kern="1200">
        <a:solidFill>
          <a:schemeClr val="tx1"/>
        </a:solidFill>
        <a:latin typeface="+mn-lt"/>
        <a:ea typeface="+mn-ea"/>
        <a:cs typeface="+mn-cs"/>
      </a:defRPr>
    </a:lvl6pPr>
    <a:lvl7pPr marL="4125703" algn="l" defTabSz="1375235" rtl="0" eaLnBrk="1" latinLnBrk="0" hangingPunct="1">
      <a:defRPr sz="1805" kern="1200">
        <a:solidFill>
          <a:schemeClr val="tx1"/>
        </a:solidFill>
        <a:latin typeface="+mn-lt"/>
        <a:ea typeface="+mn-ea"/>
        <a:cs typeface="+mn-cs"/>
      </a:defRPr>
    </a:lvl7pPr>
    <a:lvl8pPr marL="4813320" algn="l" defTabSz="1375235" rtl="0" eaLnBrk="1" latinLnBrk="0" hangingPunct="1">
      <a:defRPr sz="1805" kern="1200">
        <a:solidFill>
          <a:schemeClr val="tx1"/>
        </a:solidFill>
        <a:latin typeface="+mn-lt"/>
        <a:ea typeface="+mn-ea"/>
        <a:cs typeface="+mn-cs"/>
      </a:defRPr>
    </a:lvl8pPr>
    <a:lvl9pPr marL="5500937" algn="l" defTabSz="1375235" rtl="0" eaLnBrk="1" latinLnBrk="0" hangingPunct="1">
      <a:defRPr sz="18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objectives select slide 4 or  slide 5</a:t>
            </a:r>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4</a:t>
            </a:fld>
            <a:endParaRPr lang="en-US" altLang="ru-RU" dirty="0"/>
          </a:p>
        </p:txBody>
      </p:sp>
    </p:spTree>
    <p:extLst>
      <p:ext uri="{BB962C8B-B14F-4D97-AF65-F5344CB8AC3E}">
        <p14:creationId xmlns:p14="http://schemas.microsoft.com/office/powerpoint/2010/main" val="3456393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objectives select slide 4 or  slide 5</a:t>
            </a:r>
          </a:p>
          <a:p>
            <a:endParaRPr lang="en-US"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5</a:t>
            </a:fld>
            <a:endParaRPr lang="en-US" altLang="ru-RU" dirty="0"/>
          </a:p>
        </p:txBody>
      </p:sp>
    </p:spTree>
    <p:extLst>
      <p:ext uri="{BB962C8B-B14F-4D97-AF65-F5344CB8AC3E}">
        <p14:creationId xmlns:p14="http://schemas.microsoft.com/office/powerpoint/2010/main" val="296763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your WP in purple-lavender</a:t>
            </a:r>
            <a:endParaRPr lang="en-GB"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6</a:t>
            </a:fld>
            <a:endParaRPr lang="en-US" altLang="ru-RU" dirty="0"/>
          </a:p>
        </p:txBody>
      </p:sp>
    </p:spTree>
    <p:extLst>
      <p:ext uri="{BB962C8B-B14F-4D97-AF65-F5344CB8AC3E}">
        <p14:creationId xmlns:p14="http://schemas.microsoft.com/office/powerpoint/2010/main" val="3145658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a:defRPr/>
            </a:pPr>
            <a:fld id="{13174689-BECC-4390-B3B9-306A17FD432A}" type="slidenum">
              <a:rPr lang="en-US" altLang="ru-RU" smtClean="0"/>
              <a:pPr>
                <a:defRPr/>
              </a:pPr>
              <a:t>10</a:t>
            </a:fld>
            <a:endParaRPr lang="en-US" altLang="ru-RU" dirty="0"/>
          </a:p>
        </p:txBody>
      </p:sp>
    </p:spTree>
    <p:extLst>
      <p:ext uri="{BB962C8B-B14F-4D97-AF65-F5344CB8AC3E}">
        <p14:creationId xmlns:p14="http://schemas.microsoft.com/office/powerpoint/2010/main" val="1617112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pening (16-02-24)-01">
    <p:spTree>
      <p:nvGrpSpPr>
        <p:cNvPr id="1" name=""/>
        <p:cNvGrpSpPr/>
        <p:nvPr/>
      </p:nvGrpSpPr>
      <p:grpSpPr>
        <a:xfrm>
          <a:off x="0" y="0"/>
          <a:ext cx="0" cy="0"/>
          <a:chOff x="0" y="0"/>
          <a:chExt cx="0" cy="0"/>
        </a:xfrm>
      </p:grpSpPr>
      <p:sp>
        <p:nvSpPr>
          <p:cNvPr id="2" name="Полилиния: фигура 21">
            <a:extLst>
              <a:ext uri="{FF2B5EF4-FFF2-40B4-BE49-F238E27FC236}">
                <a16:creationId xmlns:a16="http://schemas.microsoft.com/office/drawing/2014/main" id="{23B166A1-CC9D-8F49-F2CA-06887A7DBEEC}"/>
              </a:ext>
            </a:extLst>
          </p:cNvPr>
          <p:cNvSpPr/>
          <p:nvPr userDrawn="1"/>
        </p:nvSpPr>
        <p:spPr>
          <a:xfrm>
            <a:off x="6" y="0"/>
            <a:ext cx="18287994" cy="10288588"/>
          </a:xfrm>
          <a:custGeom>
            <a:avLst/>
            <a:gdLst>
              <a:gd name="connsiteX0" fmla="*/ 18287988 w 18287994"/>
              <a:gd name="connsiteY0" fmla="*/ 6902013 h 10288588"/>
              <a:gd name="connsiteX1" fmla="*/ 18261418 w 18287994"/>
              <a:gd name="connsiteY1" fmla="*/ 6929142 h 10288588"/>
              <a:gd name="connsiteX2" fmla="*/ 18287988 w 18287994"/>
              <a:gd name="connsiteY2" fmla="*/ 6956271 h 10288588"/>
              <a:gd name="connsiteX3" fmla="*/ 16412505 w 18287994"/>
              <a:gd name="connsiteY3" fmla="*/ 5220029 h 10288588"/>
              <a:gd name="connsiteX4" fmla="*/ 14742949 w 18287994"/>
              <a:gd name="connsiteY4" fmla="*/ 6929142 h 10288588"/>
              <a:gd name="connsiteX5" fmla="*/ 16412505 w 18287994"/>
              <a:gd name="connsiteY5" fmla="*/ 8638255 h 10288588"/>
              <a:gd name="connsiteX6" fmla="*/ 18082062 w 18287994"/>
              <a:gd name="connsiteY6" fmla="*/ 6929142 h 10288588"/>
              <a:gd name="connsiteX7" fmla="*/ 12896252 w 18287994"/>
              <a:gd name="connsiteY7" fmla="*/ 5220029 h 10288588"/>
              <a:gd name="connsiteX8" fmla="*/ 11224482 w 18287994"/>
              <a:gd name="connsiteY8" fmla="*/ 6929142 h 10288588"/>
              <a:gd name="connsiteX9" fmla="*/ 12896252 w 18287994"/>
              <a:gd name="connsiteY9" fmla="*/ 8638255 h 10288588"/>
              <a:gd name="connsiteX10" fmla="*/ 14565808 w 18287994"/>
              <a:gd name="connsiteY10" fmla="*/ 6929142 h 10288588"/>
              <a:gd name="connsiteX11" fmla="*/ 18172846 w 18287994"/>
              <a:gd name="connsiteY11" fmla="*/ 3418226 h 10288588"/>
              <a:gd name="connsiteX12" fmla="*/ 16503290 w 18287994"/>
              <a:gd name="connsiteY12" fmla="*/ 5127339 h 10288588"/>
              <a:gd name="connsiteX13" fmla="*/ 18172846 w 18287994"/>
              <a:gd name="connsiteY13" fmla="*/ 6838713 h 10288588"/>
              <a:gd name="connsiteX14" fmla="*/ 18287988 w 18287994"/>
              <a:gd name="connsiteY14" fmla="*/ 6721155 h 10288588"/>
              <a:gd name="connsiteX15" fmla="*/ 18287988 w 18287994"/>
              <a:gd name="connsiteY15" fmla="*/ 3535784 h 10288588"/>
              <a:gd name="connsiteX16" fmla="*/ 14654379 w 18287994"/>
              <a:gd name="connsiteY16" fmla="*/ 3418226 h 10288588"/>
              <a:gd name="connsiteX17" fmla="*/ 12982608 w 18287994"/>
              <a:gd name="connsiteY17" fmla="*/ 5127339 h 10288588"/>
              <a:gd name="connsiteX18" fmla="*/ 14654379 w 18287994"/>
              <a:gd name="connsiteY18" fmla="*/ 6838713 h 10288588"/>
              <a:gd name="connsiteX19" fmla="*/ 16323935 w 18287994"/>
              <a:gd name="connsiteY19" fmla="*/ 5127339 h 10288588"/>
              <a:gd name="connsiteX20" fmla="*/ 11135911 w 18287994"/>
              <a:gd name="connsiteY20" fmla="*/ 3418226 h 10288588"/>
              <a:gd name="connsiteX21" fmla="*/ 9466356 w 18287994"/>
              <a:gd name="connsiteY21" fmla="*/ 5127339 h 10288588"/>
              <a:gd name="connsiteX22" fmla="*/ 11135911 w 18287994"/>
              <a:gd name="connsiteY22" fmla="*/ 6838713 h 10288588"/>
              <a:gd name="connsiteX23" fmla="*/ 12807682 w 18287994"/>
              <a:gd name="connsiteY23" fmla="*/ 5127339 h 10288588"/>
              <a:gd name="connsiteX24" fmla="*/ 18287988 w 18287994"/>
              <a:gd name="connsiteY24" fmla="*/ 3298408 h 10288588"/>
              <a:gd name="connsiteX25" fmla="*/ 18261418 w 18287994"/>
              <a:gd name="connsiteY25" fmla="*/ 3327797 h 10288588"/>
              <a:gd name="connsiteX26" fmla="*/ 18287988 w 18287994"/>
              <a:gd name="connsiteY26" fmla="*/ 3354926 h 10288588"/>
              <a:gd name="connsiteX27" fmla="*/ 16412505 w 18287994"/>
              <a:gd name="connsiteY27" fmla="*/ 1616424 h 10288588"/>
              <a:gd name="connsiteX28" fmla="*/ 14742949 w 18287994"/>
              <a:gd name="connsiteY28" fmla="*/ 3327797 h 10288588"/>
              <a:gd name="connsiteX29" fmla="*/ 16412505 w 18287994"/>
              <a:gd name="connsiteY29" fmla="*/ 5036910 h 10288588"/>
              <a:gd name="connsiteX30" fmla="*/ 18082062 w 18287994"/>
              <a:gd name="connsiteY30" fmla="*/ 3327797 h 10288588"/>
              <a:gd name="connsiteX31" fmla="*/ 12896252 w 18287994"/>
              <a:gd name="connsiteY31" fmla="*/ 1616424 h 10288588"/>
              <a:gd name="connsiteX32" fmla="*/ 11224482 w 18287994"/>
              <a:gd name="connsiteY32" fmla="*/ 3327797 h 10288588"/>
              <a:gd name="connsiteX33" fmla="*/ 12896252 w 18287994"/>
              <a:gd name="connsiteY33" fmla="*/ 5036910 h 10288588"/>
              <a:gd name="connsiteX34" fmla="*/ 14565808 w 18287994"/>
              <a:gd name="connsiteY34" fmla="*/ 3327797 h 10288588"/>
              <a:gd name="connsiteX35" fmla="*/ 9377785 w 18287994"/>
              <a:gd name="connsiteY35" fmla="*/ 1616424 h 10288588"/>
              <a:gd name="connsiteX36" fmla="*/ 7708229 w 18287994"/>
              <a:gd name="connsiteY36" fmla="*/ 3327797 h 10288588"/>
              <a:gd name="connsiteX37" fmla="*/ 9377785 w 18287994"/>
              <a:gd name="connsiteY37" fmla="*/ 5036910 h 10288588"/>
              <a:gd name="connsiteX38" fmla="*/ 11047341 w 18287994"/>
              <a:gd name="connsiteY38" fmla="*/ 3327797 h 10288588"/>
              <a:gd name="connsiteX39" fmla="*/ 17993490 w 18287994"/>
              <a:gd name="connsiteY39" fmla="*/ 1 h 10288588"/>
              <a:gd name="connsiteX40" fmla="*/ 16503290 w 18287994"/>
              <a:gd name="connsiteY40" fmla="*/ 1525995 h 10288588"/>
              <a:gd name="connsiteX41" fmla="*/ 18172846 w 18287994"/>
              <a:gd name="connsiteY41" fmla="*/ 3237368 h 10288588"/>
              <a:gd name="connsiteX42" fmla="*/ 18287988 w 18287994"/>
              <a:gd name="connsiteY42" fmla="*/ 3119810 h 10288588"/>
              <a:gd name="connsiteX43" fmla="*/ 18287988 w 18287994"/>
              <a:gd name="connsiteY43" fmla="*/ 1 h 10288588"/>
              <a:gd name="connsiteX44" fmla="*/ 15010875 w 18287994"/>
              <a:gd name="connsiteY44" fmla="*/ 1 h 10288588"/>
              <a:gd name="connsiteX45" fmla="*/ 16412505 w 18287994"/>
              <a:gd name="connsiteY45" fmla="*/ 1435565 h 10288588"/>
              <a:gd name="connsiteX46" fmla="*/ 17814134 w 18287994"/>
              <a:gd name="connsiteY46" fmla="*/ 1 h 10288588"/>
              <a:gd name="connsiteX47" fmla="*/ 14472809 w 18287994"/>
              <a:gd name="connsiteY47" fmla="*/ 1 h 10288588"/>
              <a:gd name="connsiteX48" fmla="*/ 12982608 w 18287994"/>
              <a:gd name="connsiteY48" fmla="*/ 1525995 h 10288588"/>
              <a:gd name="connsiteX49" fmla="*/ 14654379 w 18287994"/>
              <a:gd name="connsiteY49" fmla="*/ 3237368 h 10288588"/>
              <a:gd name="connsiteX50" fmla="*/ 16323935 w 18287994"/>
              <a:gd name="connsiteY50" fmla="*/ 1525995 h 10288588"/>
              <a:gd name="connsiteX51" fmla="*/ 14833734 w 18287994"/>
              <a:gd name="connsiteY51" fmla="*/ 1 h 10288588"/>
              <a:gd name="connsiteX52" fmla="*/ 11494622 w 18287994"/>
              <a:gd name="connsiteY52" fmla="*/ 1 h 10288588"/>
              <a:gd name="connsiteX53" fmla="*/ 12896252 w 18287994"/>
              <a:gd name="connsiteY53" fmla="*/ 1435565 h 10288588"/>
              <a:gd name="connsiteX54" fmla="*/ 14295668 w 18287994"/>
              <a:gd name="connsiteY54" fmla="*/ 1 h 10288588"/>
              <a:gd name="connsiteX55" fmla="*/ 10956556 w 18287994"/>
              <a:gd name="connsiteY55" fmla="*/ 1 h 10288588"/>
              <a:gd name="connsiteX56" fmla="*/ 9466356 w 18287994"/>
              <a:gd name="connsiteY56" fmla="*/ 1525995 h 10288588"/>
              <a:gd name="connsiteX57" fmla="*/ 11135911 w 18287994"/>
              <a:gd name="connsiteY57" fmla="*/ 3237368 h 10288588"/>
              <a:gd name="connsiteX58" fmla="*/ 12807682 w 18287994"/>
              <a:gd name="connsiteY58" fmla="*/ 1525995 h 10288588"/>
              <a:gd name="connsiteX59" fmla="*/ 11317482 w 18287994"/>
              <a:gd name="connsiteY59" fmla="*/ 1 h 10288588"/>
              <a:gd name="connsiteX60" fmla="*/ 7976155 w 18287994"/>
              <a:gd name="connsiteY60" fmla="*/ 1 h 10288588"/>
              <a:gd name="connsiteX61" fmla="*/ 9377785 w 18287994"/>
              <a:gd name="connsiteY61" fmla="*/ 1435565 h 10288588"/>
              <a:gd name="connsiteX62" fmla="*/ 10779415 w 18287994"/>
              <a:gd name="connsiteY62" fmla="*/ 1 h 10288588"/>
              <a:gd name="connsiteX63" fmla="*/ 7440303 w 18287994"/>
              <a:gd name="connsiteY63" fmla="*/ 1 h 10288588"/>
              <a:gd name="connsiteX64" fmla="*/ 5947889 w 18287994"/>
              <a:gd name="connsiteY64" fmla="*/ 1525995 h 10288588"/>
              <a:gd name="connsiteX65" fmla="*/ 7617444 w 18287994"/>
              <a:gd name="connsiteY65" fmla="*/ 3237368 h 10288588"/>
              <a:gd name="connsiteX66" fmla="*/ 9287000 w 18287994"/>
              <a:gd name="connsiteY66" fmla="*/ 1525995 h 10288588"/>
              <a:gd name="connsiteX67" fmla="*/ 7796801 w 18287994"/>
              <a:gd name="connsiteY67" fmla="*/ 1 h 10288588"/>
              <a:gd name="connsiteX68" fmla="*/ 4457689 w 18287994"/>
              <a:gd name="connsiteY68" fmla="*/ 1 h 10288588"/>
              <a:gd name="connsiteX69" fmla="*/ 5859318 w 18287994"/>
              <a:gd name="connsiteY69" fmla="*/ 1435565 h 10288588"/>
              <a:gd name="connsiteX70" fmla="*/ 7260949 w 18287994"/>
              <a:gd name="connsiteY70" fmla="*/ 1 h 10288588"/>
              <a:gd name="connsiteX71" fmla="*/ 3008665 w 18287994"/>
              <a:gd name="connsiteY71" fmla="*/ 0 h 10288588"/>
              <a:gd name="connsiteX72" fmla="*/ 18287994 w 18287994"/>
              <a:gd name="connsiteY72" fmla="*/ 0 h 10288588"/>
              <a:gd name="connsiteX73" fmla="*/ 18287994 w 18287994"/>
              <a:gd name="connsiteY73" fmla="*/ 10288588 h 10288588"/>
              <a:gd name="connsiteX74" fmla="*/ 18287988 w 18287994"/>
              <a:gd name="connsiteY74" fmla="*/ 10288588 h 10288588"/>
              <a:gd name="connsiteX75" fmla="*/ 18287988 w 18287994"/>
              <a:gd name="connsiteY75" fmla="*/ 7137129 h 10288588"/>
              <a:gd name="connsiteX76" fmla="*/ 18172846 w 18287994"/>
              <a:gd name="connsiteY76" fmla="*/ 7019571 h 10288588"/>
              <a:gd name="connsiteX77" fmla="*/ 16503290 w 18287994"/>
              <a:gd name="connsiteY77" fmla="*/ 8730945 h 10288588"/>
              <a:gd name="connsiteX78" fmla="*/ 18024490 w 18287994"/>
              <a:gd name="connsiteY78" fmla="*/ 10288588 h 10288588"/>
              <a:gd name="connsiteX79" fmla="*/ 17847350 w 18287994"/>
              <a:gd name="connsiteY79" fmla="*/ 10288588 h 10288588"/>
              <a:gd name="connsiteX80" fmla="*/ 16412505 w 18287994"/>
              <a:gd name="connsiteY80" fmla="*/ 8821374 h 10288588"/>
              <a:gd name="connsiteX81" fmla="*/ 14977662 w 18287994"/>
              <a:gd name="connsiteY81" fmla="*/ 10288588 h 10288588"/>
              <a:gd name="connsiteX82" fmla="*/ 14802735 w 18287994"/>
              <a:gd name="connsiteY82" fmla="*/ 10288588 h 10288588"/>
              <a:gd name="connsiteX83" fmla="*/ 16323935 w 18287994"/>
              <a:gd name="connsiteY83" fmla="*/ 8730945 h 10288588"/>
              <a:gd name="connsiteX84" fmla="*/ 14654379 w 18287994"/>
              <a:gd name="connsiteY84" fmla="*/ 7019571 h 10288588"/>
              <a:gd name="connsiteX85" fmla="*/ 12982608 w 18287994"/>
              <a:gd name="connsiteY85" fmla="*/ 8730945 h 10288588"/>
              <a:gd name="connsiteX86" fmla="*/ 14508236 w 18287994"/>
              <a:gd name="connsiteY86" fmla="*/ 10288588 h 10288588"/>
              <a:gd name="connsiteX87" fmla="*/ 3008665 w 18287994"/>
              <a:gd name="connsiteY87" fmla="*/ 10288588 h 10288588"/>
              <a:gd name="connsiteX88" fmla="*/ 3008665 w 18287994"/>
              <a:gd name="connsiteY88" fmla="*/ 10288587 h 10288588"/>
              <a:gd name="connsiteX89" fmla="*/ 0 w 18287994"/>
              <a:gd name="connsiteY89" fmla="*/ 10288587 h 10288588"/>
              <a:gd name="connsiteX90" fmla="*/ 0 w 18287994"/>
              <a:gd name="connsiteY90" fmla="*/ 4 h 10288588"/>
              <a:gd name="connsiteX91" fmla="*/ 3008665 w 18287994"/>
              <a:gd name="connsiteY91" fmla="*/ 4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287994" h="10288588">
                <a:moveTo>
                  <a:pt x="18287988" y="6902013"/>
                </a:moveTo>
                <a:lnTo>
                  <a:pt x="18261418" y="6929142"/>
                </a:lnTo>
                <a:lnTo>
                  <a:pt x="18287988" y="6956271"/>
                </a:lnTo>
                <a:close/>
                <a:moveTo>
                  <a:pt x="16412505" y="5220029"/>
                </a:moveTo>
                <a:lnTo>
                  <a:pt x="14742949" y="6929142"/>
                </a:lnTo>
                <a:lnTo>
                  <a:pt x="16412505" y="8638255"/>
                </a:lnTo>
                <a:lnTo>
                  <a:pt x="18082062" y="6929142"/>
                </a:lnTo>
                <a:close/>
                <a:moveTo>
                  <a:pt x="12896252" y="5220029"/>
                </a:moveTo>
                <a:lnTo>
                  <a:pt x="11224482" y="6929142"/>
                </a:lnTo>
                <a:lnTo>
                  <a:pt x="12896252" y="8638255"/>
                </a:lnTo>
                <a:lnTo>
                  <a:pt x="14565808" y="6929142"/>
                </a:lnTo>
                <a:close/>
                <a:moveTo>
                  <a:pt x="18172846" y="3418226"/>
                </a:moveTo>
                <a:lnTo>
                  <a:pt x="16503290" y="5127339"/>
                </a:lnTo>
                <a:lnTo>
                  <a:pt x="18172846" y="6838713"/>
                </a:lnTo>
                <a:lnTo>
                  <a:pt x="18287988" y="6721155"/>
                </a:lnTo>
                <a:lnTo>
                  <a:pt x="18287988" y="3535784"/>
                </a:lnTo>
                <a:close/>
                <a:moveTo>
                  <a:pt x="14654379" y="3418226"/>
                </a:moveTo>
                <a:lnTo>
                  <a:pt x="12982608" y="5127339"/>
                </a:lnTo>
                <a:lnTo>
                  <a:pt x="14654379" y="6838713"/>
                </a:lnTo>
                <a:lnTo>
                  <a:pt x="16323935" y="5127339"/>
                </a:lnTo>
                <a:close/>
                <a:moveTo>
                  <a:pt x="11135911" y="3418226"/>
                </a:moveTo>
                <a:lnTo>
                  <a:pt x="9466356" y="5127339"/>
                </a:lnTo>
                <a:lnTo>
                  <a:pt x="11135911" y="6838713"/>
                </a:lnTo>
                <a:lnTo>
                  <a:pt x="12807682" y="5127339"/>
                </a:lnTo>
                <a:close/>
                <a:moveTo>
                  <a:pt x="18287988" y="3298408"/>
                </a:moveTo>
                <a:lnTo>
                  <a:pt x="18261418" y="3327797"/>
                </a:lnTo>
                <a:lnTo>
                  <a:pt x="18287988" y="3354926"/>
                </a:lnTo>
                <a:close/>
                <a:moveTo>
                  <a:pt x="16412505" y="1616424"/>
                </a:moveTo>
                <a:lnTo>
                  <a:pt x="14742949" y="3327797"/>
                </a:lnTo>
                <a:lnTo>
                  <a:pt x="16412505" y="5036910"/>
                </a:lnTo>
                <a:lnTo>
                  <a:pt x="18082062" y="3327797"/>
                </a:lnTo>
                <a:close/>
                <a:moveTo>
                  <a:pt x="12896252" y="1616424"/>
                </a:moveTo>
                <a:lnTo>
                  <a:pt x="11224482" y="3327797"/>
                </a:lnTo>
                <a:lnTo>
                  <a:pt x="12896252" y="5036910"/>
                </a:lnTo>
                <a:lnTo>
                  <a:pt x="14565808" y="3327797"/>
                </a:lnTo>
                <a:close/>
                <a:moveTo>
                  <a:pt x="9377785" y="1616424"/>
                </a:moveTo>
                <a:lnTo>
                  <a:pt x="7708229" y="3327797"/>
                </a:lnTo>
                <a:lnTo>
                  <a:pt x="9377785" y="5036910"/>
                </a:lnTo>
                <a:lnTo>
                  <a:pt x="11047341" y="3327797"/>
                </a:lnTo>
                <a:close/>
                <a:moveTo>
                  <a:pt x="17993490" y="1"/>
                </a:moveTo>
                <a:lnTo>
                  <a:pt x="16503290" y="1525995"/>
                </a:lnTo>
                <a:lnTo>
                  <a:pt x="18172846" y="3237368"/>
                </a:lnTo>
                <a:lnTo>
                  <a:pt x="18287988" y="3119810"/>
                </a:lnTo>
                <a:lnTo>
                  <a:pt x="18287988" y="1"/>
                </a:lnTo>
                <a:close/>
                <a:moveTo>
                  <a:pt x="15010875" y="1"/>
                </a:moveTo>
                <a:lnTo>
                  <a:pt x="16412505" y="1435565"/>
                </a:lnTo>
                <a:lnTo>
                  <a:pt x="17814134" y="1"/>
                </a:lnTo>
                <a:close/>
                <a:moveTo>
                  <a:pt x="14472809" y="1"/>
                </a:moveTo>
                <a:lnTo>
                  <a:pt x="12982608" y="1525995"/>
                </a:lnTo>
                <a:lnTo>
                  <a:pt x="14654379" y="3237368"/>
                </a:lnTo>
                <a:lnTo>
                  <a:pt x="16323935" y="1525995"/>
                </a:lnTo>
                <a:lnTo>
                  <a:pt x="14833734" y="1"/>
                </a:lnTo>
                <a:close/>
                <a:moveTo>
                  <a:pt x="11494622" y="1"/>
                </a:moveTo>
                <a:lnTo>
                  <a:pt x="12896252" y="1435565"/>
                </a:lnTo>
                <a:lnTo>
                  <a:pt x="14295668" y="1"/>
                </a:lnTo>
                <a:close/>
                <a:moveTo>
                  <a:pt x="10956556" y="1"/>
                </a:moveTo>
                <a:lnTo>
                  <a:pt x="9466356" y="1525995"/>
                </a:lnTo>
                <a:lnTo>
                  <a:pt x="11135911" y="3237368"/>
                </a:lnTo>
                <a:lnTo>
                  <a:pt x="12807682" y="1525995"/>
                </a:lnTo>
                <a:lnTo>
                  <a:pt x="11317482" y="1"/>
                </a:lnTo>
                <a:close/>
                <a:moveTo>
                  <a:pt x="7976155" y="1"/>
                </a:moveTo>
                <a:lnTo>
                  <a:pt x="9377785" y="1435565"/>
                </a:lnTo>
                <a:lnTo>
                  <a:pt x="10779415" y="1"/>
                </a:lnTo>
                <a:close/>
                <a:moveTo>
                  <a:pt x="7440303" y="1"/>
                </a:moveTo>
                <a:lnTo>
                  <a:pt x="5947889" y="1525995"/>
                </a:lnTo>
                <a:lnTo>
                  <a:pt x="7617444" y="3237368"/>
                </a:lnTo>
                <a:lnTo>
                  <a:pt x="9287000" y="1525995"/>
                </a:lnTo>
                <a:lnTo>
                  <a:pt x="7796801" y="1"/>
                </a:lnTo>
                <a:close/>
                <a:moveTo>
                  <a:pt x="4457689" y="1"/>
                </a:moveTo>
                <a:lnTo>
                  <a:pt x="5859318" y="1435565"/>
                </a:lnTo>
                <a:lnTo>
                  <a:pt x="7260949" y="1"/>
                </a:lnTo>
                <a:close/>
                <a:moveTo>
                  <a:pt x="3008665" y="0"/>
                </a:moveTo>
                <a:lnTo>
                  <a:pt x="18287994" y="0"/>
                </a:lnTo>
                <a:lnTo>
                  <a:pt x="18287994" y="10288588"/>
                </a:lnTo>
                <a:lnTo>
                  <a:pt x="18287988" y="10288588"/>
                </a:lnTo>
                <a:lnTo>
                  <a:pt x="18287988" y="7137129"/>
                </a:lnTo>
                <a:lnTo>
                  <a:pt x="18172846" y="7019571"/>
                </a:lnTo>
                <a:lnTo>
                  <a:pt x="16503290" y="8730945"/>
                </a:lnTo>
                <a:lnTo>
                  <a:pt x="18024490" y="10288588"/>
                </a:lnTo>
                <a:lnTo>
                  <a:pt x="17847350" y="10288588"/>
                </a:lnTo>
                <a:lnTo>
                  <a:pt x="16412505" y="8821374"/>
                </a:lnTo>
                <a:lnTo>
                  <a:pt x="14977662" y="10288588"/>
                </a:lnTo>
                <a:lnTo>
                  <a:pt x="14802735" y="10288588"/>
                </a:lnTo>
                <a:lnTo>
                  <a:pt x="16323935" y="8730945"/>
                </a:lnTo>
                <a:lnTo>
                  <a:pt x="14654379" y="7019571"/>
                </a:lnTo>
                <a:lnTo>
                  <a:pt x="12982608" y="8730945"/>
                </a:lnTo>
                <a:lnTo>
                  <a:pt x="14508236" y="10288588"/>
                </a:lnTo>
                <a:lnTo>
                  <a:pt x="3008665" y="10288588"/>
                </a:lnTo>
                <a:lnTo>
                  <a:pt x="3008665" y="10288587"/>
                </a:lnTo>
                <a:lnTo>
                  <a:pt x="0" y="10288587"/>
                </a:lnTo>
                <a:lnTo>
                  <a:pt x="0" y="4"/>
                </a:lnTo>
                <a:lnTo>
                  <a:pt x="3008665" y="4"/>
                </a:lnTo>
                <a:close/>
              </a:path>
            </a:pathLst>
          </a:custGeom>
          <a:gradFill flip="none" rotWithShape="1">
            <a:gsLst>
              <a:gs pos="90000">
                <a:schemeClr val="bg2"/>
              </a:gs>
              <a:gs pos="0">
                <a:schemeClr val="bg1">
                  <a:lumMod val="20000"/>
                  <a:lumOff val="80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eaLnBrk="1" hangingPunct="1"/>
            <a:endParaRPr lang="ru-RU" dirty="0"/>
          </a:p>
        </p:txBody>
      </p:sp>
      <p:grpSp>
        <p:nvGrpSpPr>
          <p:cNvPr id="4" name="Group 3">
            <a:extLst>
              <a:ext uri="{FF2B5EF4-FFF2-40B4-BE49-F238E27FC236}">
                <a16:creationId xmlns:a16="http://schemas.microsoft.com/office/drawing/2014/main" id="{EFE7896A-5CAC-1AA6-09C7-58B436CBD534}"/>
              </a:ext>
            </a:extLst>
          </p:cNvPr>
          <p:cNvGrpSpPr/>
          <p:nvPr userDrawn="1"/>
        </p:nvGrpSpPr>
        <p:grpSpPr>
          <a:xfrm>
            <a:off x="4457693" y="0"/>
            <a:ext cx="13830301" cy="10288588"/>
            <a:chOff x="4457693" y="0"/>
            <a:chExt cx="13830301" cy="10288588"/>
          </a:xfrm>
          <a:blipFill>
            <a:blip r:embed="rId2"/>
            <a:stretch>
              <a:fillRect/>
            </a:stretch>
          </a:blipFill>
        </p:grpSpPr>
        <p:sp>
          <p:nvSpPr>
            <p:cNvPr id="5" name="Полилиния: фигура 45">
              <a:extLst>
                <a:ext uri="{FF2B5EF4-FFF2-40B4-BE49-F238E27FC236}">
                  <a16:creationId xmlns:a16="http://schemas.microsoft.com/office/drawing/2014/main" id="{DA980EF7-71F4-F328-0E96-B54C253E4AC6}"/>
                </a:ext>
              </a:extLst>
            </p:cNvPr>
            <p:cNvSpPr/>
            <p:nvPr/>
          </p:nvSpPr>
          <p:spPr>
            <a:xfrm>
              <a:off x="4457693" y="0"/>
              <a:ext cx="2803260" cy="1435564"/>
            </a:xfrm>
            <a:custGeom>
              <a:avLst/>
              <a:gdLst>
                <a:gd name="connsiteX0" fmla="*/ 0 w 2803260"/>
                <a:gd name="connsiteY0" fmla="*/ 0 h 1435564"/>
                <a:gd name="connsiteX1" fmla="*/ 2803260 w 2803260"/>
                <a:gd name="connsiteY1" fmla="*/ 0 h 1435564"/>
                <a:gd name="connsiteX2" fmla="*/ 1401630 w 2803260"/>
                <a:gd name="connsiteY2" fmla="*/ 1435564 h 1435564"/>
                <a:gd name="connsiteX3" fmla="*/ 0 w 2803260"/>
                <a:gd name="connsiteY3" fmla="*/ 0 h 1435564"/>
              </a:gdLst>
              <a:ahLst/>
              <a:cxnLst>
                <a:cxn ang="0">
                  <a:pos x="connsiteX0" y="connsiteY0"/>
                </a:cxn>
                <a:cxn ang="0">
                  <a:pos x="connsiteX1" y="connsiteY1"/>
                </a:cxn>
                <a:cxn ang="0">
                  <a:pos x="connsiteX2" y="connsiteY2"/>
                </a:cxn>
                <a:cxn ang="0">
                  <a:pos x="connsiteX3" y="connsiteY3"/>
                </a:cxn>
              </a:cxnLst>
              <a:rect l="l" t="t" r="r" b="b"/>
              <a:pathLst>
                <a:path w="2803260" h="1435564">
                  <a:moveTo>
                    <a:pt x="0" y="0"/>
                  </a:moveTo>
                  <a:lnTo>
                    <a:pt x="2803260" y="0"/>
                  </a:lnTo>
                  <a:lnTo>
                    <a:pt x="1401630" y="143556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6" name="Полилиния: фигура 43">
              <a:extLst>
                <a:ext uri="{FF2B5EF4-FFF2-40B4-BE49-F238E27FC236}">
                  <a16:creationId xmlns:a16="http://schemas.microsoft.com/office/drawing/2014/main" id="{00DBCE1C-812C-E199-20F7-4B89B2ED115E}"/>
                </a:ext>
              </a:extLst>
            </p:cNvPr>
            <p:cNvSpPr/>
            <p:nvPr/>
          </p:nvSpPr>
          <p:spPr>
            <a:xfrm>
              <a:off x="5947893" y="0"/>
              <a:ext cx="3339112" cy="3237367"/>
            </a:xfrm>
            <a:custGeom>
              <a:avLst/>
              <a:gdLst>
                <a:gd name="connsiteX0" fmla="*/ 1492415 w 3339112"/>
                <a:gd name="connsiteY0" fmla="*/ 0 h 3237367"/>
                <a:gd name="connsiteX1" fmla="*/ 1848912 w 3339112"/>
                <a:gd name="connsiteY1" fmla="*/ 0 h 3237367"/>
                <a:gd name="connsiteX2" fmla="*/ 3339112 w 3339112"/>
                <a:gd name="connsiteY2" fmla="*/ 1525994 h 3237367"/>
                <a:gd name="connsiteX3" fmla="*/ 1669556 w 3339112"/>
                <a:gd name="connsiteY3" fmla="*/ 3237367 h 3237367"/>
                <a:gd name="connsiteX4" fmla="*/ 0 w 3339112"/>
                <a:gd name="connsiteY4" fmla="*/ 1525994 h 3237367"/>
                <a:gd name="connsiteX5" fmla="*/ 1492415 w 3339112"/>
                <a:gd name="connsiteY5" fmla="*/ 0 h 323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9112" h="3237367">
                  <a:moveTo>
                    <a:pt x="1492415" y="0"/>
                  </a:moveTo>
                  <a:lnTo>
                    <a:pt x="1848912" y="0"/>
                  </a:lnTo>
                  <a:lnTo>
                    <a:pt x="3339112" y="1525994"/>
                  </a:lnTo>
                  <a:lnTo>
                    <a:pt x="1669556" y="3237367"/>
                  </a:lnTo>
                  <a:lnTo>
                    <a:pt x="0" y="1525994"/>
                  </a:lnTo>
                  <a:lnTo>
                    <a:pt x="149241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7" name="Полилиния: фигура 41">
              <a:extLst>
                <a:ext uri="{FF2B5EF4-FFF2-40B4-BE49-F238E27FC236}">
                  <a16:creationId xmlns:a16="http://schemas.microsoft.com/office/drawing/2014/main" id="{873E4FF6-F836-06FF-CC3B-673ACB8D4000}"/>
                </a:ext>
              </a:extLst>
            </p:cNvPr>
            <p:cNvSpPr/>
            <p:nvPr/>
          </p:nvSpPr>
          <p:spPr>
            <a:xfrm>
              <a:off x="7976160" y="0"/>
              <a:ext cx="2803260" cy="1435564"/>
            </a:xfrm>
            <a:custGeom>
              <a:avLst/>
              <a:gdLst>
                <a:gd name="connsiteX0" fmla="*/ 0 w 2803260"/>
                <a:gd name="connsiteY0" fmla="*/ 0 h 1435564"/>
                <a:gd name="connsiteX1" fmla="*/ 2803260 w 2803260"/>
                <a:gd name="connsiteY1" fmla="*/ 0 h 1435564"/>
                <a:gd name="connsiteX2" fmla="*/ 1401630 w 2803260"/>
                <a:gd name="connsiteY2" fmla="*/ 1435564 h 1435564"/>
                <a:gd name="connsiteX3" fmla="*/ 0 w 2803260"/>
                <a:gd name="connsiteY3" fmla="*/ 0 h 1435564"/>
              </a:gdLst>
              <a:ahLst/>
              <a:cxnLst>
                <a:cxn ang="0">
                  <a:pos x="connsiteX0" y="connsiteY0"/>
                </a:cxn>
                <a:cxn ang="0">
                  <a:pos x="connsiteX1" y="connsiteY1"/>
                </a:cxn>
                <a:cxn ang="0">
                  <a:pos x="connsiteX2" y="connsiteY2"/>
                </a:cxn>
                <a:cxn ang="0">
                  <a:pos x="connsiteX3" y="connsiteY3"/>
                </a:cxn>
              </a:cxnLst>
              <a:rect l="l" t="t" r="r" b="b"/>
              <a:pathLst>
                <a:path w="2803260" h="1435564">
                  <a:moveTo>
                    <a:pt x="0" y="0"/>
                  </a:moveTo>
                  <a:lnTo>
                    <a:pt x="2803260" y="0"/>
                  </a:lnTo>
                  <a:lnTo>
                    <a:pt x="1401630" y="143556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8" name="Полилиния: фигура 40">
              <a:extLst>
                <a:ext uri="{FF2B5EF4-FFF2-40B4-BE49-F238E27FC236}">
                  <a16:creationId xmlns:a16="http://schemas.microsoft.com/office/drawing/2014/main" id="{538555FA-B642-4B48-517B-764B3166CEFA}"/>
                </a:ext>
              </a:extLst>
            </p:cNvPr>
            <p:cNvSpPr/>
            <p:nvPr/>
          </p:nvSpPr>
          <p:spPr>
            <a:xfrm>
              <a:off x="9466361" y="0"/>
              <a:ext cx="3341326" cy="3237367"/>
            </a:xfrm>
            <a:custGeom>
              <a:avLst/>
              <a:gdLst>
                <a:gd name="connsiteX0" fmla="*/ 1490200 w 3341326"/>
                <a:gd name="connsiteY0" fmla="*/ 0 h 3237367"/>
                <a:gd name="connsiteX1" fmla="*/ 1851126 w 3341326"/>
                <a:gd name="connsiteY1" fmla="*/ 0 h 3237367"/>
                <a:gd name="connsiteX2" fmla="*/ 3341326 w 3341326"/>
                <a:gd name="connsiteY2" fmla="*/ 1525994 h 3237367"/>
                <a:gd name="connsiteX3" fmla="*/ 1669555 w 3341326"/>
                <a:gd name="connsiteY3" fmla="*/ 3237367 h 3237367"/>
                <a:gd name="connsiteX4" fmla="*/ 0 w 3341326"/>
                <a:gd name="connsiteY4" fmla="*/ 1525994 h 3237367"/>
                <a:gd name="connsiteX5" fmla="*/ 1490200 w 3341326"/>
                <a:gd name="connsiteY5" fmla="*/ 0 h 323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326" h="3237367">
                  <a:moveTo>
                    <a:pt x="1490200" y="0"/>
                  </a:moveTo>
                  <a:lnTo>
                    <a:pt x="1851126" y="0"/>
                  </a:lnTo>
                  <a:lnTo>
                    <a:pt x="3341326" y="1525994"/>
                  </a:lnTo>
                  <a:lnTo>
                    <a:pt x="1669555" y="3237367"/>
                  </a:lnTo>
                  <a:lnTo>
                    <a:pt x="0" y="1525994"/>
                  </a:lnTo>
                  <a:lnTo>
                    <a:pt x="14902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9" name="Полилиния: фигура 39">
              <a:extLst>
                <a:ext uri="{FF2B5EF4-FFF2-40B4-BE49-F238E27FC236}">
                  <a16:creationId xmlns:a16="http://schemas.microsoft.com/office/drawing/2014/main" id="{72A0C5EF-1A1E-2986-7D85-33596584C0A3}"/>
                </a:ext>
              </a:extLst>
            </p:cNvPr>
            <p:cNvSpPr/>
            <p:nvPr/>
          </p:nvSpPr>
          <p:spPr>
            <a:xfrm>
              <a:off x="11494627" y="0"/>
              <a:ext cx="2801046" cy="1435564"/>
            </a:xfrm>
            <a:custGeom>
              <a:avLst/>
              <a:gdLst>
                <a:gd name="connsiteX0" fmla="*/ 0 w 2801046"/>
                <a:gd name="connsiteY0" fmla="*/ 0 h 1435564"/>
                <a:gd name="connsiteX1" fmla="*/ 2801046 w 2801046"/>
                <a:gd name="connsiteY1" fmla="*/ 0 h 1435564"/>
                <a:gd name="connsiteX2" fmla="*/ 1401630 w 2801046"/>
                <a:gd name="connsiteY2" fmla="*/ 1435564 h 1435564"/>
                <a:gd name="connsiteX3" fmla="*/ 0 w 2801046"/>
                <a:gd name="connsiteY3" fmla="*/ 0 h 1435564"/>
              </a:gdLst>
              <a:ahLst/>
              <a:cxnLst>
                <a:cxn ang="0">
                  <a:pos x="connsiteX0" y="connsiteY0"/>
                </a:cxn>
                <a:cxn ang="0">
                  <a:pos x="connsiteX1" y="connsiteY1"/>
                </a:cxn>
                <a:cxn ang="0">
                  <a:pos x="connsiteX2" y="connsiteY2"/>
                </a:cxn>
                <a:cxn ang="0">
                  <a:pos x="connsiteX3" y="connsiteY3"/>
                </a:cxn>
              </a:cxnLst>
              <a:rect l="l" t="t" r="r" b="b"/>
              <a:pathLst>
                <a:path w="2801046" h="1435564">
                  <a:moveTo>
                    <a:pt x="0" y="0"/>
                  </a:moveTo>
                  <a:lnTo>
                    <a:pt x="2801046" y="0"/>
                  </a:lnTo>
                  <a:lnTo>
                    <a:pt x="1401630" y="143556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0" name="Полилиния: фигура 38">
              <a:extLst>
                <a:ext uri="{FF2B5EF4-FFF2-40B4-BE49-F238E27FC236}">
                  <a16:creationId xmlns:a16="http://schemas.microsoft.com/office/drawing/2014/main" id="{E6B8A200-0F21-ADEB-8BDA-8AC8CBCE8D4D}"/>
                </a:ext>
              </a:extLst>
            </p:cNvPr>
            <p:cNvSpPr/>
            <p:nvPr/>
          </p:nvSpPr>
          <p:spPr>
            <a:xfrm>
              <a:off x="12982614" y="0"/>
              <a:ext cx="3341327" cy="3237367"/>
            </a:xfrm>
            <a:custGeom>
              <a:avLst/>
              <a:gdLst>
                <a:gd name="connsiteX0" fmla="*/ 1490201 w 3341327"/>
                <a:gd name="connsiteY0" fmla="*/ 0 h 3237367"/>
                <a:gd name="connsiteX1" fmla="*/ 1851126 w 3341327"/>
                <a:gd name="connsiteY1" fmla="*/ 0 h 3237367"/>
                <a:gd name="connsiteX2" fmla="*/ 3341327 w 3341327"/>
                <a:gd name="connsiteY2" fmla="*/ 1525994 h 3237367"/>
                <a:gd name="connsiteX3" fmla="*/ 1671771 w 3341327"/>
                <a:gd name="connsiteY3" fmla="*/ 3237367 h 3237367"/>
                <a:gd name="connsiteX4" fmla="*/ 0 w 3341327"/>
                <a:gd name="connsiteY4" fmla="*/ 1525994 h 3237367"/>
                <a:gd name="connsiteX5" fmla="*/ 1490201 w 3341327"/>
                <a:gd name="connsiteY5" fmla="*/ 0 h 323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327" h="3237367">
                  <a:moveTo>
                    <a:pt x="1490201" y="0"/>
                  </a:moveTo>
                  <a:lnTo>
                    <a:pt x="1851126" y="0"/>
                  </a:lnTo>
                  <a:lnTo>
                    <a:pt x="3341327" y="1525994"/>
                  </a:lnTo>
                  <a:lnTo>
                    <a:pt x="1671771" y="3237367"/>
                  </a:lnTo>
                  <a:lnTo>
                    <a:pt x="0" y="1525994"/>
                  </a:lnTo>
                  <a:lnTo>
                    <a:pt x="1490201"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Полилиния: фигура 37">
              <a:extLst>
                <a:ext uri="{FF2B5EF4-FFF2-40B4-BE49-F238E27FC236}">
                  <a16:creationId xmlns:a16="http://schemas.microsoft.com/office/drawing/2014/main" id="{3690EF05-EAA2-6BB5-1403-F4DB5FEA27CC}"/>
                </a:ext>
              </a:extLst>
            </p:cNvPr>
            <p:cNvSpPr/>
            <p:nvPr/>
          </p:nvSpPr>
          <p:spPr>
            <a:xfrm>
              <a:off x="15010881" y="0"/>
              <a:ext cx="2803259" cy="1435564"/>
            </a:xfrm>
            <a:custGeom>
              <a:avLst/>
              <a:gdLst>
                <a:gd name="connsiteX0" fmla="*/ 0 w 2803259"/>
                <a:gd name="connsiteY0" fmla="*/ 0 h 1435564"/>
                <a:gd name="connsiteX1" fmla="*/ 2803259 w 2803259"/>
                <a:gd name="connsiteY1" fmla="*/ 0 h 1435564"/>
                <a:gd name="connsiteX2" fmla="*/ 1401630 w 2803259"/>
                <a:gd name="connsiteY2" fmla="*/ 1435564 h 1435564"/>
                <a:gd name="connsiteX3" fmla="*/ 0 w 2803259"/>
                <a:gd name="connsiteY3" fmla="*/ 0 h 1435564"/>
              </a:gdLst>
              <a:ahLst/>
              <a:cxnLst>
                <a:cxn ang="0">
                  <a:pos x="connsiteX0" y="connsiteY0"/>
                </a:cxn>
                <a:cxn ang="0">
                  <a:pos x="connsiteX1" y="connsiteY1"/>
                </a:cxn>
                <a:cxn ang="0">
                  <a:pos x="connsiteX2" y="connsiteY2"/>
                </a:cxn>
                <a:cxn ang="0">
                  <a:pos x="connsiteX3" y="connsiteY3"/>
                </a:cxn>
              </a:cxnLst>
              <a:rect l="l" t="t" r="r" b="b"/>
              <a:pathLst>
                <a:path w="2803259" h="1435564">
                  <a:moveTo>
                    <a:pt x="0" y="0"/>
                  </a:moveTo>
                  <a:lnTo>
                    <a:pt x="2803259" y="0"/>
                  </a:lnTo>
                  <a:lnTo>
                    <a:pt x="1401630" y="143556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2" name="Полилиния: фигура 36">
              <a:extLst>
                <a:ext uri="{FF2B5EF4-FFF2-40B4-BE49-F238E27FC236}">
                  <a16:creationId xmlns:a16="http://schemas.microsoft.com/office/drawing/2014/main" id="{A63A3EBE-04DC-B61B-23A4-E3C1C96D2493}"/>
                </a:ext>
              </a:extLst>
            </p:cNvPr>
            <p:cNvSpPr/>
            <p:nvPr/>
          </p:nvSpPr>
          <p:spPr>
            <a:xfrm>
              <a:off x="16503295" y="0"/>
              <a:ext cx="1784698" cy="3237367"/>
            </a:xfrm>
            <a:custGeom>
              <a:avLst/>
              <a:gdLst>
                <a:gd name="connsiteX0" fmla="*/ 1490200 w 1784698"/>
                <a:gd name="connsiteY0" fmla="*/ 0 h 3237367"/>
                <a:gd name="connsiteX1" fmla="*/ 1784698 w 1784698"/>
                <a:gd name="connsiteY1" fmla="*/ 0 h 3237367"/>
                <a:gd name="connsiteX2" fmla="*/ 1784698 w 1784698"/>
                <a:gd name="connsiteY2" fmla="*/ 3119809 h 3237367"/>
                <a:gd name="connsiteX3" fmla="*/ 1669556 w 1784698"/>
                <a:gd name="connsiteY3" fmla="*/ 3237367 h 3237367"/>
                <a:gd name="connsiteX4" fmla="*/ 0 w 1784698"/>
                <a:gd name="connsiteY4" fmla="*/ 1525994 h 3237367"/>
                <a:gd name="connsiteX5" fmla="*/ 1490200 w 1784698"/>
                <a:gd name="connsiteY5" fmla="*/ 0 h 323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4698" h="3237367">
                  <a:moveTo>
                    <a:pt x="1490200" y="0"/>
                  </a:moveTo>
                  <a:lnTo>
                    <a:pt x="1784698" y="0"/>
                  </a:lnTo>
                  <a:lnTo>
                    <a:pt x="1784698" y="3119809"/>
                  </a:lnTo>
                  <a:lnTo>
                    <a:pt x="1669556" y="3237367"/>
                  </a:lnTo>
                  <a:lnTo>
                    <a:pt x="0" y="1525994"/>
                  </a:lnTo>
                  <a:lnTo>
                    <a:pt x="149020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3" name="Полилиния: фигура 35">
              <a:extLst>
                <a:ext uri="{FF2B5EF4-FFF2-40B4-BE49-F238E27FC236}">
                  <a16:creationId xmlns:a16="http://schemas.microsoft.com/office/drawing/2014/main" id="{FEB9FECC-3DB4-7756-2B66-CA2671BE67E2}"/>
                </a:ext>
              </a:extLst>
            </p:cNvPr>
            <p:cNvSpPr/>
            <p:nvPr/>
          </p:nvSpPr>
          <p:spPr>
            <a:xfrm>
              <a:off x="7708234" y="1616423"/>
              <a:ext cx="3339112" cy="3420486"/>
            </a:xfrm>
            <a:custGeom>
              <a:avLst/>
              <a:gdLst>
                <a:gd name="connsiteX0" fmla="*/ 1669556 w 3339112"/>
                <a:gd name="connsiteY0" fmla="*/ 0 h 3420486"/>
                <a:gd name="connsiteX1" fmla="*/ 3339112 w 3339112"/>
                <a:gd name="connsiteY1" fmla="*/ 1711373 h 3420486"/>
                <a:gd name="connsiteX2" fmla="*/ 1669556 w 3339112"/>
                <a:gd name="connsiteY2" fmla="*/ 3420486 h 3420486"/>
                <a:gd name="connsiteX3" fmla="*/ 0 w 3339112"/>
                <a:gd name="connsiteY3" fmla="*/ 1711373 h 3420486"/>
                <a:gd name="connsiteX4" fmla="*/ 1669556 w 3339112"/>
                <a:gd name="connsiteY4" fmla="*/ 0 h 342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112" h="3420486">
                  <a:moveTo>
                    <a:pt x="1669556" y="0"/>
                  </a:moveTo>
                  <a:lnTo>
                    <a:pt x="3339112" y="1711373"/>
                  </a:lnTo>
                  <a:lnTo>
                    <a:pt x="1669556" y="3420486"/>
                  </a:lnTo>
                  <a:lnTo>
                    <a:pt x="0" y="1711373"/>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4" name="Полилиния: фигура 34">
              <a:extLst>
                <a:ext uri="{FF2B5EF4-FFF2-40B4-BE49-F238E27FC236}">
                  <a16:creationId xmlns:a16="http://schemas.microsoft.com/office/drawing/2014/main" id="{F725ACBE-A98C-C525-D357-A1632BD30C1F}"/>
                </a:ext>
              </a:extLst>
            </p:cNvPr>
            <p:cNvSpPr/>
            <p:nvPr/>
          </p:nvSpPr>
          <p:spPr>
            <a:xfrm>
              <a:off x="11224487" y="1616423"/>
              <a:ext cx="3341326" cy="3420486"/>
            </a:xfrm>
            <a:custGeom>
              <a:avLst/>
              <a:gdLst>
                <a:gd name="connsiteX0" fmla="*/ 1671770 w 3341326"/>
                <a:gd name="connsiteY0" fmla="*/ 0 h 3420486"/>
                <a:gd name="connsiteX1" fmla="*/ 3341326 w 3341326"/>
                <a:gd name="connsiteY1" fmla="*/ 1711373 h 3420486"/>
                <a:gd name="connsiteX2" fmla="*/ 1671770 w 3341326"/>
                <a:gd name="connsiteY2" fmla="*/ 3420486 h 3420486"/>
                <a:gd name="connsiteX3" fmla="*/ 0 w 3341326"/>
                <a:gd name="connsiteY3" fmla="*/ 1711373 h 3420486"/>
                <a:gd name="connsiteX4" fmla="*/ 1671770 w 3341326"/>
                <a:gd name="connsiteY4" fmla="*/ 0 h 342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326" h="3420486">
                  <a:moveTo>
                    <a:pt x="1671770" y="0"/>
                  </a:moveTo>
                  <a:lnTo>
                    <a:pt x="3341326" y="1711373"/>
                  </a:lnTo>
                  <a:lnTo>
                    <a:pt x="1671770" y="3420486"/>
                  </a:lnTo>
                  <a:lnTo>
                    <a:pt x="0" y="1711373"/>
                  </a:lnTo>
                  <a:lnTo>
                    <a:pt x="167177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5" name="Полилиния: фигура 33">
              <a:extLst>
                <a:ext uri="{FF2B5EF4-FFF2-40B4-BE49-F238E27FC236}">
                  <a16:creationId xmlns:a16="http://schemas.microsoft.com/office/drawing/2014/main" id="{B2820EA9-6A4F-72D6-8442-996C5D031096}"/>
                </a:ext>
              </a:extLst>
            </p:cNvPr>
            <p:cNvSpPr/>
            <p:nvPr/>
          </p:nvSpPr>
          <p:spPr>
            <a:xfrm>
              <a:off x="14742955" y="1616423"/>
              <a:ext cx="3339113" cy="3420486"/>
            </a:xfrm>
            <a:custGeom>
              <a:avLst/>
              <a:gdLst>
                <a:gd name="connsiteX0" fmla="*/ 1669556 w 3339113"/>
                <a:gd name="connsiteY0" fmla="*/ 0 h 3420486"/>
                <a:gd name="connsiteX1" fmla="*/ 3339113 w 3339113"/>
                <a:gd name="connsiteY1" fmla="*/ 1711373 h 3420486"/>
                <a:gd name="connsiteX2" fmla="*/ 1669556 w 3339113"/>
                <a:gd name="connsiteY2" fmla="*/ 3420486 h 3420486"/>
                <a:gd name="connsiteX3" fmla="*/ 0 w 3339113"/>
                <a:gd name="connsiteY3" fmla="*/ 1711373 h 3420486"/>
                <a:gd name="connsiteX4" fmla="*/ 1669556 w 3339113"/>
                <a:gd name="connsiteY4" fmla="*/ 0 h 3420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113" h="3420486">
                  <a:moveTo>
                    <a:pt x="1669556" y="0"/>
                  </a:moveTo>
                  <a:lnTo>
                    <a:pt x="3339113" y="1711373"/>
                  </a:lnTo>
                  <a:lnTo>
                    <a:pt x="1669556" y="3420486"/>
                  </a:lnTo>
                  <a:lnTo>
                    <a:pt x="0" y="1711373"/>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6" name="Полилиния: фигура 32">
              <a:extLst>
                <a:ext uri="{FF2B5EF4-FFF2-40B4-BE49-F238E27FC236}">
                  <a16:creationId xmlns:a16="http://schemas.microsoft.com/office/drawing/2014/main" id="{43892F43-0F2A-0A6E-6177-CECAFE3CE229}"/>
                </a:ext>
              </a:extLst>
            </p:cNvPr>
            <p:cNvSpPr/>
            <p:nvPr/>
          </p:nvSpPr>
          <p:spPr>
            <a:xfrm>
              <a:off x="18261424" y="3298407"/>
              <a:ext cx="26570" cy="56518"/>
            </a:xfrm>
            <a:custGeom>
              <a:avLst/>
              <a:gdLst>
                <a:gd name="connsiteX0" fmla="*/ 26570 w 26570"/>
                <a:gd name="connsiteY0" fmla="*/ 0 h 56518"/>
                <a:gd name="connsiteX1" fmla="*/ 26570 w 26570"/>
                <a:gd name="connsiteY1" fmla="*/ 56518 h 56518"/>
                <a:gd name="connsiteX2" fmla="*/ 0 w 26570"/>
                <a:gd name="connsiteY2" fmla="*/ 29389 h 56518"/>
                <a:gd name="connsiteX3" fmla="*/ 26570 w 26570"/>
                <a:gd name="connsiteY3" fmla="*/ 0 h 56518"/>
              </a:gdLst>
              <a:ahLst/>
              <a:cxnLst>
                <a:cxn ang="0">
                  <a:pos x="connsiteX0" y="connsiteY0"/>
                </a:cxn>
                <a:cxn ang="0">
                  <a:pos x="connsiteX1" y="connsiteY1"/>
                </a:cxn>
                <a:cxn ang="0">
                  <a:pos x="connsiteX2" y="connsiteY2"/>
                </a:cxn>
                <a:cxn ang="0">
                  <a:pos x="connsiteX3" y="connsiteY3"/>
                </a:cxn>
              </a:cxnLst>
              <a:rect l="l" t="t" r="r" b="b"/>
              <a:pathLst>
                <a:path w="26570" h="56518">
                  <a:moveTo>
                    <a:pt x="26570" y="0"/>
                  </a:moveTo>
                  <a:lnTo>
                    <a:pt x="26570" y="56518"/>
                  </a:lnTo>
                  <a:lnTo>
                    <a:pt x="0" y="29389"/>
                  </a:lnTo>
                  <a:lnTo>
                    <a:pt x="2657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7" name="Полилиния: фигура 31">
              <a:extLst>
                <a:ext uri="{FF2B5EF4-FFF2-40B4-BE49-F238E27FC236}">
                  <a16:creationId xmlns:a16="http://schemas.microsoft.com/office/drawing/2014/main" id="{37E21DC4-AE69-7EFD-32A8-0A68CE1A963A}"/>
                </a:ext>
              </a:extLst>
            </p:cNvPr>
            <p:cNvSpPr/>
            <p:nvPr/>
          </p:nvSpPr>
          <p:spPr>
            <a:xfrm>
              <a:off x="9466361" y="3418225"/>
              <a:ext cx="3341326" cy="3420487"/>
            </a:xfrm>
            <a:custGeom>
              <a:avLst/>
              <a:gdLst>
                <a:gd name="connsiteX0" fmla="*/ 1669555 w 3341326"/>
                <a:gd name="connsiteY0" fmla="*/ 0 h 3420487"/>
                <a:gd name="connsiteX1" fmla="*/ 3341326 w 3341326"/>
                <a:gd name="connsiteY1" fmla="*/ 1709113 h 3420487"/>
                <a:gd name="connsiteX2" fmla="*/ 1669555 w 3341326"/>
                <a:gd name="connsiteY2" fmla="*/ 3420487 h 3420487"/>
                <a:gd name="connsiteX3" fmla="*/ 0 w 3341326"/>
                <a:gd name="connsiteY3" fmla="*/ 1709113 h 3420487"/>
                <a:gd name="connsiteX4" fmla="*/ 1669555 w 3341326"/>
                <a:gd name="connsiteY4" fmla="*/ 0 h 3420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326" h="3420487">
                  <a:moveTo>
                    <a:pt x="1669555" y="0"/>
                  </a:moveTo>
                  <a:lnTo>
                    <a:pt x="3341326" y="1709113"/>
                  </a:lnTo>
                  <a:lnTo>
                    <a:pt x="1669555" y="3420487"/>
                  </a:lnTo>
                  <a:lnTo>
                    <a:pt x="0" y="1709113"/>
                  </a:lnTo>
                  <a:lnTo>
                    <a:pt x="166955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8" name="Полилиния: фигура 30">
              <a:extLst>
                <a:ext uri="{FF2B5EF4-FFF2-40B4-BE49-F238E27FC236}">
                  <a16:creationId xmlns:a16="http://schemas.microsoft.com/office/drawing/2014/main" id="{A016154F-80DF-4053-6F75-9F633E43CE50}"/>
                </a:ext>
              </a:extLst>
            </p:cNvPr>
            <p:cNvSpPr/>
            <p:nvPr/>
          </p:nvSpPr>
          <p:spPr>
            <a:xfrm>
              <a:off x="12982614" y="3418225"/>
              <a:ext cx="3341327" cy="3420487"/>
            </a:xfrm>
            <a:custGeom>
              <a:avLst/>
              <a:gdLst>
                <a:gd name="connsiteX0" fmla="*/ 1671771 w 3341327"/>
                <a:gd name="connsiteY0" fmla="*/ 0 h 3420487"/>
                <a:gd name="connsiteX1" fmla="*/ 3341327 w 3341327"/>
                <a:gd name="connsiteY1" fmla="*/ 1709113 h 3420487"/>
                <a:gd name="connsiteX2" fmla="*/ 1671771 w 3341327"/>
                <a:gd name="connsiteY2" fmla="*/ 3420487 h 3420487"/>
                <a:gd name="connsiteX3" fmla="*/ 0 w 3341327"/>
                <a:gd name="connsiteY3" fmla="*/ 1709113 h 3420487"/>
                <a:gd name="connsiteX4" fmla="*/ 1671771 w 3341327"/>
                <a:gd name="connsiteY4" fmla="*/ 0 h 3420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327" h="3420487">
                  <a:moveTo>
                    <a:pt x="1671771" y="0"/>
                  </a:moveTo>
                  <a:lnTo>
                    <a:pt x="3341327" y="1709113"/>
                  </a:lnTo>
                  <a:lnTo>
                    <a:pt x="1671771" y="3420487"/>
                  </a:lnTo>
                  <a:lnTo>
                    <a:pt x="0" y="1709113"/>
                  </a:lnTo>
                  <a:lnTo>
                    <a:pt x="1671771"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9" name="Полилиния: фигура 29">
              <a:extLst>
                <a:ext uri="{FF2B5EF4-FFF2-40B4-BE49-F238E27FC236}">
                  <a16:creationId xmlns:a16="http://schemas.microsoft.com/office/drawing/2014/main" id="{E328329F-4E24-D0CB-D8B1-9B6195A8B914}"/>
                </a:ext>
              </a:extLst>
            </p:cNvPr>
            <p:cNvSpPr/>
            <p:nvPr/>
          </p:nvSpPr>
          <p:spPr>
            <a:xfrm>
              <a:off x="16503295" y="3418225"/>
              <a:ext cx="1784698" cy="3420487"/>
            </a:xfrm>
            <a:custGeom>
              <a:avLst/>
              <a:gdLst>
                <a:gd name="connsiteX0" fmla="*/ 1669556 w 1784698"/>
                <a:gd name="connsiteY0" fmla="*/ 0 h 3420487"/>
                <a:gd name="connsiteX1" fmla="*/ 1784698 w 1784698"/>
                <a:gd name="connsiteY1" fmla="*/ 117558 h 3420487"/>
                <a:gd name="connsiteX2" fmla="*/ 1784698 w 1784698"/>
                <a:gd name="connsiteY2" fmla="*/ 3302929 h 3420487"/>
                <a:gd name="connsiteX3" fmla="*/ 1669556 w 1784698"/>
                <a:gd name="connsiteY3" fmla="*/ 3420487 h 3420487"/>
                <a:gd name="connsiteX4" fmla="*/ 0 w 1784698"/>
                <a:gd name="connsiteY4" fmla="*/ 1709113 h 3420487"/>
                <a:gd name="connsiteX5" fmla="*/ 1669556 w 1784698"/>
                <a:gd name="connsiteY5" fmla="*/ 0 h 342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4698" h="3420487">
                  <a:moveTo>
                    <a:pt x="1669556" y="0"/>
                  </a:moveTo>
                  <a:lnTo>
                    <a:pt x="1784698" y="117558"/>
                  </a:lnTo>
                  <a:lnTo>
                    <a:pt x="1784698" y="3302929"/>
                  </a:lnTo>
                  <a:lnTo>
                    <a:pt x="1669556" y="3420487"/>
                  </a:lnTo>
                  <a:lnTo>
                    <a:pt x="0" y="1709113"/>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0" name="Полилиния: фигура 28">
              <a:extLst>
                <a:ext uri="{FF2B5EF4-FFF2-40B4-BE49-F238E27FC236}">
                  <a16:creationId xmlns:a16="http://schemas.microsoft.com/office/drawing/2014/main" id="{ABAC7D42-8A00-B1E2-20AD-612AEC839163}"/>
                </a:ext>
              </a:extLst>
            </p:cNvPr>
            <p:cNvSpPr/>
            <p:nvPr/>
          </p:nvSpPr>
          <p:spPr>
            <a:xfrm>
              <a:off x="11224487" y="5220028"/>
              <a:ext cx="3341326" cy="3418226"/>
            </a:xfrm>
            <a:custGeom>
              <a:avLst/>
              <a:gdLst>
                <a:gd name="connsiteX0" fmla="*/ 1671770 w 3341326"/>
                <a:gd name="connsiteY0" fmla="*/ 0 h 3418226"/>
                <a:gd name="connsiteX1" fmla="*/ 3341326 w 3341326"/>
                <a:gd name="connsiteY1" fmla="*/ 1709113 h 3418226"/>
                <a:gd name="connsiteX2" fmla="*/ 1671770 w 3341326"/>
                <a:gd name="connsiteY2" fmla="*/ 3418226 h 3418226"/>
                <a:gd name="connsiteX3" fmla="*/ 0 w 3341326"/>
                <a:gd name="connsiteY3" fmla="*/ 1709113 h 3418226"/>
                <a:gd name="connsiteX4" fmla="*/ 1671770 w 3341326"/>
                <a:gd name="connsiteY4" fmla="*/ 0 h 3418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1326" h="3418226">
                  <a:moveTo>
                    <a:pt x="1671770" y="0"/>
                  </a:moveTo>
                  <a:lnTo>
                    <a:pt x="3341326" y="1709113"/>
                  </a:lnTo>
                  <a:lnTo>
                    <a:pt x="1671770" y="3418226"/>
                  </a:lnTo>
                  <a:lnTo>
                    <a:pt x="0" y="1709113"/>
                  </a:lnTo>
                  <a:lnTo>
                    <a:pt x="167177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1" name="Полилиния: фигура 27">
              <a:extLst>
                <a:ext uri="{FF2B5EF4-FFF2-40B4-BE49-F238E27FC236}">
                  <a16:creationId xmlns:a16="http://schemas.microsoft.com/office/drawing/2014/main" id="{ADDE6699-812A-75C0-0BA1-B4425C05E579}"/>
                </a:ext>
              </a:extLst>
            </p:cNvPr>
            <p:cNvSpPr/>
            <p:nvPr/>
          </p:nvSpPr>
          <p:spPr>
            <a:xfrm>
              <a:off x="14742955" y="5220028"/>
              <a:ext cx="3339113" cy="3418226"/>
            </a:xfrm>
            <a:custGeom>
              <a:avLst/>
              <a:gdLst>
                <a:gd name="connsiteX0" fmla="*/ 1669556 w 3339113"/>
                <a:gd name="connsiteY0" fmla="*/ 0 h 3418226"/>
                <a:gd name="connsiteX1" fmla="*/ 3339113 w 3339113"/>
                <a:gd name="connsiteY1" fmla="*/ 1709113 h 3418226"/>
                <a:gd name="connsiteX2" fmla="*/ 1669556 w 3339113"/>
                <a:gd name="connsiteY2" fmla="*/ 3418226 h 3418226"/>
                <a:gd name="connsiteX3" fmla="*/ 0 w 3339113"/>
                <a:gd name="connsiteY3" fmla="*/ 1709113 h 3418226"/>
                <a:gd name="connsiteX4" fmla="*/ 1669556 w 3339113"/>
                <a:gd name="connsiteY4" fmla="*/ 0 h 34182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113" h="3418226">
                  <a:moveTo>
                    <a:pt x="1669556" y="0"/>
                  </a:moveTo>
                  <a:lnTo>
                    <a:pt x="3339113" y="1709113"/>
                  </a:lnTo>
                  <a:lnTo>
                    <a:pt x="1669556" y="3418226"/>
                  </a:lnTo>
                  <a:lnTo>
                    <a:pt x="0" y="1709113"/>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2" name="Полилиния: фигура 26">
              <a:extLst>
                <a:ext uri="{FF2B5EF4-FFF2-40B4-BE49-F238E27FC236}">
                  <a16:creationId xmlns:a16="http://schemas.microsoft.com/office/drawing/2014/main" id="{923E1101-ABC5-2AF2-0FF6-415977CC777E}"/>
                </a:ext>
              </a:extLst>
            </p:cNvPr>
            <p:cNvSpPr/>
            <p:nvPr/>
          </p:nvSpPr>
          <p:spPr>
            <a:xfrm>
              <a:off x="18261424" y="6902012"/>
              <a:ext cx="26570" cy="54258"/>
            </a:xfrm>
            <a:custGeom>
              <a:avLst/>
              <a:gdLst>
                <a:gd name="connsiteX0" fmla="*/ 26570 w 26570"/>
                <a:gd name="connsiteY0" fmla="*/ 0 h 54258"/>
                <a:gd name="connsiteX1" fmla="*/ 26570 w 26570"/>
                <a:gd name="connsiteY1" fmla="*/ 54258 h 54258"/>
                <a:gd name="connsiteX2" fmla="*/ 0 w 26570"/>
                <a:gd name="connsiteY2" fmla="*/ 27129 h 54258"/>
                <a:gd name="connsiteX3" fmla="*/ 26570 w 26570"/>
                <a:gd name="connsiteY3" fmla="*/ 0 h 54258"/>
              </a:gdLst>
              <a:ahLst/>
              <a:cxnLst>
                <a:cxn ang="0">
                  <a:pos x="connsiteX0" y="connsiteY0"/>
                </a:cxn>
                <a:cxn ang="0">
                  <a:pos x="connsiteX1" y="connsiteY1"/>
                </a:cxn>
                <a:cxn ang="0">
                  <a:pos x="connsiteX2" y="connsiteY2"/>
                </a:cxn>
                <a:cxn ang="0">
                  <a:pos x="connsiteX3" y="connsiteY3"/>
                </a:cxn>
              </a:cxnLst>
              <a:rect l="l" t="t" r="r" b="b"/>
              <a:pathLst>
                <a:path w="26570" h="54258">
                  <a:moveTo>
                    <a:pt x="26570" y="0"/>
                  </a:moveTo>
                  <a:lnTo>
                    <a:pt x="26570" y="54258"/>
                  </a:lnTo>
                  <a:lnTo>
                    <a:pt x="0" y="27129"/>
                  </a:lnTo>
                  <a:lnTo>
                    <a:pt x="2657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3" name="Полилиния: фигура 25">
              <a:extLst>
                <a:ext uri="{FF2B5EF4-FFF2-40B4-BE49-F238E27FC236}">
                  <a16:creationId xmlns:a16="http://schemas.microsoft.com/office/drawing/2014/main" id="{CC9BD126-CEBC-FAC1-8295-0AF8A0304F68}"/>
                </a:ext>
              </a:extLst>
            </p:cNvPr>
            <p:cNvSpPr/>
            <p:nvPr/>
          </p:nvSpPr>
          <p:spPr>
            <a:xfrm>
              <a:off x="12982614" y="7019570"/>
              <a:ext cx="3341327" cy="3269018"/>
            </a:xfrm>
            <a:custGeom>
              <a:avLst/>
              <a:gdLst>
                <a:gd name="connsiteX0" fmla="*/ 1671771 w 3341327"/>
                <a:gd name="connsiteY0" fmla="*/ 0 h 3269018"/>
                <a:gd name="connsiteX1" fmla="*/ 3341327 w 3341327"/>
                <a:gd name="connsiteY1" fmla="*/ 1711374 h 3269018"/>
                <a:gd name="connsiteX2" fmla="*/ 1820126 w 3341327"/>
                <a:gd name="connsiteY2" fmla="*/ 3269018 h 3269018"/>
                <a:gd name="connsiteX3" fmla="*/ 1525629 w 3341327"/>
                <a:gd name="connsiteY3" fmla="*/ 3269018 h 3269018"/>
                <a:gd name="connsiteX4" fmla="*/ 0 w 3341327"/>
                <a:gd name="connsiteY4" fmla="*/ 1711374 h 3269018"/>
                <a:gd name="connsiteX5" fmla="*/ 1671771 w 3341327"/>
                <a:gd name="connsiteY5" fmla="*/ 0 h 32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41327" h="3269018">
                  <a:moveTo>
                    <a:pt x="1671771" y="0"/>
                  </a:moveTo>
                  <a:lnTo>
                    <a:pt x="3341327" y="1711374"/>
                  </a:lnTo>
                  <a:lnTo>
                    <a:pt x="1820126" y="3269018"/>
                  </a:lnTo>
                  <a:lnTo>
                    <a:pt x="1525629" y="3269018"/>
                  </a:lnTo>
                  <a:lnTo>
                    <a:pt x="0" y="1711374"/>
                  </a:lnTo>
                  <a:lnTo>
                    <a:pt x="1671771"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4" name="Полилиния: фигура 24">
              <a:extLst>
                <a:ext uri="{FF2B5EF4-FFF2-40B4-BE49-F238E27FC236}">
                  <a16:creationId xmlns:a16="http://schemas.microsoft.com/office/drawing/2014/main" id="{40D5248E-4376-3692-F8FD-8D80D819E6C5}"/>
                </a:ext>
              </a:extLst>
            </p:cNvPr>
            <p:cNvSpPr/>
            <p:nvPr/>
          </p:nvSpPr>
          <p:spPr>
            <a:xfrm>
              <a:off x="16503295" y="7019570"/>
              <a:ext cx="1784698" cy="3269018"/>
            </a:xfrm>
            <a:custGeom>
              <a:avLst/>
              <a:gdLst>
                <a:gd name="connsiteX0" fmla="*/ 1669556 w 1784698"/>
                <a:gd name="connsiteY0" fmla="*/ 0 h 3269018"/>
                <a:gd name="connsiteX1" fmla="*/ 1784698 w 1784698"/>
                <a:gd name="connsiteY1" fmla="*/ 117558 h 3269018"/>
                <a:gd name="connsiteX2" fmla="*/ 1784698 w 1784698"/>
                <a:gd name="connsiteY2" fmla="*/ 3269018 h 3269018"/>
                <a:gd name="connsiteX3" fmla="*/ 1521200 w 1784698"/>
                <a:gd name="connsiteY3" fmla="*/ 3269018 h 3269018"/>
                <a:gd name="connsiteX4" fmla="*/ 0 w 1784698"/>
                <a:gd name="connsiteY4" fmla="*/ 1711374 h 3269018"/>
                <a:gd name="connsiteX5" fmla="*/ 1669556 w 1784698"/>
                <a:gd name="connsiteY5" fmla="*/ 0 h 326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4698" h="3269018">
                  <a:moveTo>
                    <a:pt x="1669556" y="0"/>
                  </a:moveTo>
                  <a:lnTo>
                    <a:pt x="1784698" y="117558"/>
                  </a:lnTo>
                  <a:lnTo>
                    <a:pt x="1784698" y="3269018"/>
                  </a:lnTo>
                  <a:lnTo>
                    <a:pt x="1521200" y="3269018"/>
                  </a:lnTo>
                  <a:lnTo>
                    <a:pt x="0" y="1711374"/>
                  </a:lnTo>
                  <a:lnTo>
                    <a:pt x="1669556"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5" name="Полилиния: фигура 23">
              <a:extLst>
                <a:ext uri="{FF2B5EF4-FFF2-40B4-BE49-F238E27FC236}">
                  <a16:creationId xmlns:a16="http://schemas.microsoft.com/office/drawing/2014/main" id="{D998B7B4-EF27-15AF-CF0F-DDD029B2DE11}"/>
                </a:ext>
              </a:extLst>
            </p:cNvPr>
            <p:cNvSpPr/>
            <p:nvPr/>
          </p:nvSpPr>
          <p:spPr>
            <a:xfrm>
              <a:off x="14977667" y="8821373"/>
              <a:ext cx="2869689" cy="1467215"/>
            </a:xfrm>
            <a:custGeom>
              <a:avLst/>
              <a:gdLst>
                <a:gd name="connsiteX0" fmla="*/ 1434844 w 2869689"/>
                <a:gd name="connsiteY0" fmla="*/ 0 h 1467215"/>
                <a:gd name="connsiteX1" fmla="*/ 2869689 w 2869689"/>
                <a:gd name="connsiteY1" fmla="*/ 1467215 h 1467215"/>
                <a:gd name="connsiteX2" fmla="*/ 0 w 2869689"/>
                <a:gd name="connsiteY2" fmla="*/ 1467215 h 1467215"/>
                <a:gd name="connsiteX3" fmla="*/ 1434844 w 2869689"/>
                <a:gd name="connsiteY3" fmla="*/ 0 h 1467215"/>
              </a:gdLst>
              <a:ahLst/>
              <a:cxnLst>
                <a:cxn ang="0">
                  <a:pos x="connsiteX0" y="connsiteY0"/>
                </a:cxn>
                <a:cxn ang="0">
                  <a:pos x="connsiteX1" y="connsiteY1"/>
                </a:cxn>
                <a:cxn ang="0">
                  <a:pos x="connsiteX2" y="connsiteY2"/>
                </a:cxn>
                <a:cxn ang="0">
                  <a:pos x="connsiteX3" y="connsiteY3"/>
                </a:cxn>
              </a:cxnLst>
              <a:rect l="l" t="t" r="r" b="b"/>
              <a:pathLst>
                <a:path w="2869689" h="1467215">
                  <a:moveTo>
                    <a:pt x="1434844" y="0"/>
                  </a:moveTo>
                  <a:lnTo>
                    <a:pt x="2869689" y="1467215"/>
                  </a:lnTo>
                  <a:lnTo>
                    <a:pt x="0" y="1467215"/>
                  </a:lnTo>
                  <a:lnTo>
                    <a:pt x="1434844"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grpSp>
      <p:sp>
        <p:nvSpPr>
          <p:cNvPr id="26" name="TextBox 25">
            <a:extLst>
              <a:ext uri="{FF2B5EF4-FFF2-40B4-BE49-F238E27FC236}">
                <a16:creationId xmlns:a16="http://schemas.microsoft.com/office/drawing/2014/main" id="{1DF5E4C8-5A64-0F8F-292E-EED20AE3F189}"/>
              </a:ext>
            </a:extLst>
          </p:cNvPr>
          <p:cNvSpPr txBox="1"/>
          <p:nvPr userDrawn="1"/>
        </p:nvSpPr>
        <p:spPr>
          <a:xfrm>
            <a:off x="362961" y="950825"/>
            <a:ext cx="4310639" cy="861774"/>
          </a:xfrm>
          <a:prstGeom prst="rect">
            <a:avLst/>
          </a:prstGeom>
          <a:noFill/>
        </p:spPr>
        <p:txBody>
          <a:bodyPr wrap="square" rtlCol="0">
            <a:spAutoFit/>
          </a:bodyPr>
          <a:lstStyle/>
          <a:p>
            <a:r>
              <a:rPr lang="en-US" sz="1000"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Funded by the European Union under the GA number </a:t>
            </a:r>
            <a:r>
              <a:rPr lang="en-US" sz="1000" b="1"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101191768</a:t>
            </a:r>
            <a:r>
              <a:rPr lang="en-US" sz="1000"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 Views and opinions expressed are however those of the author(s) only and do not necessarily reflect those of the European Union or CINEA. Neither the European Union nor the granting authority can be held responsible for them.</a:t>
            </a:r>
            <a:endParaRPr lang="ru-RU" sz="1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pic>
        <p:nvPicPr>
          <p:cNvPr id="27" name="Picture 26" descr="Blue text on a black background&#10;&#10;Description automatically generated">
            <a:extLst>
              <a:ext uri="{FF2B5EF4-FFF2-40B4-BE49-F238E27FC236}">
                <a16:creationId xmlns:a16="http://schemas.microsoft.com/office/drawing/2014/main" id="{AD51E4E5-08C2-13AD-0021-A2840EC938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4507" y="362306"/>
            <a:ext cx="2273294" cy="475183"/>
          </a:xfrm>
          <a:prstGeom prst="rect">
            <a:avLst/>
          </a:prstGeom>
        </p:spPr>
      </p:pic>
      <p:pic>
        <p:nvPicPr>
          <p:cNvPr id="28" name="Picture 27" descr="A logo for a bar&#10;&#10;Description automatically generated">
            <a:extLst>
              <a:ext uri="{FF2B5EF4-FFF2-40B4-BE49-F238E27FC236}">
                <a16:creationId xmlns:a16="http://schemas.microsoft.com/office/drawing/2014/main" id="{8552E5EB-C48D-223F-2F35-18C40789F3B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9127" y="1961233"/>
            <a:ext cx="6010799" cy="2634031"/>
          </a:xfrm>
          <a:prstGeom prst="rect">
            <a:avLst/>
          </a:prstGeom>
        </p:spPr>
      </p:pic>
      <p:sp>
        <p:nvSpPr>
          <p:cNvPr id="29" name="TextBox 28">
            <a:extLst>
              <a:ext uri="{FF2B5EF4-FFF2-40B4-BE49-F238E27FC236}">
                <a16:creationId xmlns:a16="http://schemas.microsoft.com/office/drawing/2014/main" id="{56DF6BEF-B9ED-A7EE-1688-3F9982CCCAA6}"/>
              </a:ext>
            </a:extLst>
          </p:cNvPr>
          <p:cNvSpPr txBox="1"/>
          <p:nvPr userDrawn="1"/>
        </p:nvSpPr>
        <p:spPr>
          <a:xfrm>
            <a:off x="362961" y="4781446"/>
            <a:ext cx="8781039" cy="584775"/>
          </a:xfrm>
          <a:prstGeom prst="rect">
            <a:avLst/>
          </a:prstGeom>
          <a:noFill/>
        </p:spPr>
        <p:txBody>
          <a:bodyPr wrap="square" rtlCol="0">
            <a:spAutoFit/>
          </a:bodyPr>
          <a:lstStyle/>
          <a:p>
            <a:r>
              <a:rPr lang="en-US" sz="1600" b="1" dirty="0">
                <a:solidFill>
                  <a:srgbClr val="4F8BA6"/>
                </a:solidFill>
                <a:latin typeface="Montserrat Light" panose="00000400000000000000" pitchFamily="50" charset="0"/>
                <a:ea typeface="Roboto Black" panose="02000000000000000000" pitchFamily="2" charset="0"/>
                <a:cs typeface="Open Sans Light" panose="020B0306030504020204" pitchFamily="34" charset="0"/>
              </a:rPr>
              <a:t>COMBUSTION OF LIQUID AMMONIA, ASSISTED BY PLASMA DISCHARGES, </a:t>
            </a:r>
          </a:p>
          <a:p>
            <a:r>
              <a:rPr lang="en-US" sz="1600" b="1" dirty="0">
                <a:solidFill>
                  <a:srgbClr val="4F8BA6"/>
                </a:solidFill>
                <a:latin typeface="Montserrat Light" panose="00000400000000000000" pitchFamily="50" charset="0"/>
                <a:ea typeface="Roboto Black" panose="02000000000000000000" pitchFamily="2" charset="0"/>
                <a:cs typeface="Open Sans Light" panose="020B0306030504020204" pitchFamily="34" charset="0"/>
              </a:rPr>
              <a:t>AS A NOVEL AND</a:t>
            </a:r>
            <a:r>
              <a:rPr lang="el-GR" sz="1600" b="1" dirty="0">
                <a:solidFill>
                  <a:srgbClr val="4F8BA6"/>
                </a:solidFill>
                <a:latin typeface="Montserrat Light" panose="00000400000000000000" pitchFamily="50" charset="0"/>
                <a:ea typeface="Roboto Black" panose="02000000000000000000" pitchFamily="2" charset="0"/>
                <a:cs typeface="Open Sans Light" panose="020B0306030504020204" pitchFamily="34" charset="0"/>
              </a:rPr>
              <a:t> </a:t>
            </a:r>
            <a:r>
              <a:rPr lang="en-US" sz="1600" b="1" dirty="0">
                <a:solidFill>
                  <a:srgbClr val="4F8BA6"/>
                </a:solidFill>
                <a:latin typeface="Montserrat Light" panose="00000400000000000000" pitchFamily="50" charset="0"/>
                <a:ea typeface="Roboto Black" panose="02000000000000000000" pitchFamily="2" charset="0"/>
                <a:cs typeface="Open Sans Light" panose="020B0306030504020204" pitchFamily="34" charset="0"/>
              </a:rPr>
              <a:t>CLEAN ENERGY CONVERSION METHOD</a:t>
            </a:r>
            <a:endParaRPr lang="ru-RU" sz="1600" b="1" dirty="0">
              <a:solidFill>
                <a:srgbClr val="4F8BA6"/>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33" name="Θέση κειμένου 32">
            <a:extLst>
              <a:ext uri="{FF2B5EF4-FFF2-40B4-BE49-F238E27FC236}">
                <a16:creationId xmlns:a16="http://schemas.microsoft.com/office/drawing/2014/main" id="{41A9458E-D04D-FF5E-7CDA-6897CC9074AB}"/>
              </a:ext>
            </a:extLst>
          </p:cNvPr>
          <p:cNvSpPr>
            <a:spLocks noGrp="1"/>
          </p:cNvSpPr>
          <p:nvPr>
            <p:ph type="body" sz="quarter" idx="10" hasCustomPrompt="1"/>
          </p:nvPr>
        </p:nvSpPr>
        <p:spPr>
          <a:xfrm>
            <a:off x="363538" y="5667537"/>
            <a:ext cx="9782175" cy="1075887"/>
          </a:xfrm>
          <a:prstGeom prst="rect">
            <a:avLst/>
          </a:prstGeom>
        </p:spPr>
        <p:txBody>
          <a:bodyPr/>
          <a:lstStyle>
            <a:lvl1pPr marL="0" indent="0">
              <a:buNone/>
              <a:defRPr sz="6000" b="1">
                <a:solidFill>
                  <a:srgbClr val="4E8AA6"/>
                </a:solidFill>
                <a:latin typeface="+mj-lt"/>
              </a:defRPr>
            </a:lvl1pPr>
          </a:lstStyle>
          <a:p>
            <a:pPr lvl="0"/>
            <a:r>
              <a:rPr lang="en-US" dirty="0">
                <a:latin typeface="Montserrat ExtraBold" panose="00000900000000000000" pitchFamily="2" charset="0"/>
              </a:rPr>
              <a:t>Title here</a:t>
            </a:r>
          </a:p>
        </p:txBody>
      </p:sp>
      <p:sp>
        <p:nvSpPr>
          <p:cNvPr id="35" name="Θέση κειμένου 34">
            <a:extLst>
              <a:ext uri="{FF2B5EF4-FFF2-40B4-BE49-F238E27FC236}">
                <a16:creationId xmlns:a16="http://schemas.microsoft.com/office/drawing/2014/main" id="{0AFFA1C9-E0C0-63FA-2F96-ADAED7CF7723}"/>
              </a:ext>
            </a:extLst>
          </p:cNvPr>
          <p:cNvSpPr>
            <a:spLocks noGrp="1"/>
          </p:cNvSpPr>
          <p:nvPr>
            <p:ph type="body" sz="quarter" idx="11" hasCustomPrompt="1"/>
          </p:nvPr>
        </p:nvSpPr>
        <p:spPr>
          <a:xfrm>
            <a:off x="363538" y="6682634"/>
            <a:ext cx="9782175" cy="545992"/>
          </a:xfrm>
          <a:prstGeom prst="rect">
            <a:avLst/>
          </a:prstGeom>
        </p:spPr>
        <p:txBody>
          <a:bodyPr/>
          <a:lstStyle>
            <a:lvl1pPr marL="0" indent="0">
              <a:buNone/>
              <a:defRPr sz="2800" b="1">
                <a:solidFill>
                  <a:srgbClr val="7050A1"/>
                </a:solidFill>
                <a:latin typeface="+mj-lt"/>
              </a:defRPr>
            </a:lvl1pPr>
          </a:lstStyle>
          <a:p>
            <a:pPr lvl="0"/>
            <a:r>
              <a:rPr lang="en-US" dirty="0"/>
              <a:t>Date</a:t>
            </a:r>
            <a:endParaRPr lang="el-GR" dirty="0"/>
          </a:p>
        </p:txBody>
      </p:sp>
      <p:sp>
        <p:nvSpPr>
          <p:cNvPr id="36" name="Θέση κειμένου 34">
            <a:extLst>
              <a:ext uri="{FF2B5EF4-FFF2-40B4-BE49-F238E27FC236}">
                <a16:creationId xmlns:a16="http://schemas.microsoft.com/office/drawing/2014/main" id="{4624200F-7FC7-6B19-ABB6-E74E5E498C39}"/>
              </a:ext>
            </a:extLst>
          </p:cNvPr>
          <p:cNvSpPr>
            <a:spLocks noGrp="1"/>
          </p:cNvSpPr>
          <p:nvPr>
            <p:ph type="body" sz="quarter" idx="12" hasCustomPrompt="1"/>
          </p:nvPr>
        </p:nvSpPr>
        <p:spPr>
          <a:xfrm>
            <a:off x="363538" y="7470041"/>
            <a:ext cx="9782175" cy="545992"/>
          </a:xfrm>
          <a:prstGeom prst="rect">
            <a:avLst/>
          </a:prstGeom>
        </p:spPr>
        <p:txBody>
          <a:bodyPr/>
          <a:lstStyle>
            <a:lvl1pPr marL="0" indent="0">
              <a:buNone/>
              <a:defRPr sz="2400" b="1">
                <a:solidFill>
                  <a:srgbClr val="4E8AA6"/>
                </a:solidFill>
                <a:latin typeface="+mn-lt"/>
                <a:ea typeface="Roboto Light" panose="02000000000000000000" pitchFamily="2" charset="0"/>
                <a:cs typeface="Roboto Light" panose="02000000000000000000" pitchFamily="2" charset="0"/>
              </a:defRPr>
            </a:lvl1pPr>
          </a:lstStyle>
          <a:p>
            <a:pPr lvl="0"/>
            <a:r>
              <a:rPr lang="en-US" dirty="0"/>
              <a:t>WPX</a:t>
            </a:r>
            <a:endParaRPr lang="el-GR" dirty="0"/>
          </a:p>
        </p:txBody>
      </p:sp>
      <p:sp>
        <p:nvSpPr>
          <p:cNvPr id="37" name="Θέση κειμένου 34">
            <a:extLst>
              <a:ext uri="{FF2B5EF4-FFF2-40B4-BE49-F238E27FC236}">
                <a16:creationId xmlns:a16="http://schemas.microsoft.com/office/drawing/2014/main" id="{F31AFB57-84F0-BC50-A507-538CA9F900DE}"/>
              </a:ext>
            </a:extLst>
          </p:cNvPr>
          <p:cNvSpPr>
            <a:spLocks noGrp="1"/>
          </p:cNvSpPr>
          <p:nvPr>
            <p:ph type="body" sz="quarter" idx="13" hasCustomPrompt="1"/>
          </p:nvPr>
        </p:nvSpPr>
        <p:spPr>
          <a:xfrm>
            <a:off x="363538" y="7983194"/>
            <a:ext cx="9782175" cy="545992"/>
          </a:xfrm>
          <a:prstGeom prst="rect">
            <a:avLst/>
          </a:prstGeom>
        </p:spPr>
        <p:txBody>
          <a:bodyPr/>
          <a:lstStyle>
            <a:lvl1pPr marL="0" indent="0">
              <a:buNone/>
              <a:defRPr sz="2400" b="1">
                <a:solidFill>
                  <a:srgbClr val="4E8AA6"/>
                </a:solidFill>
                <a:latin typeface="Roboto Light" panose="02000000000000000000" pitchFamily="2" charset="0"/>
                <a:ea typeface="Roboto Light" panose="02000000000000000000" pitchFamily="2" charset="0"/>
                <a:cs typeface="Roboto Light" panose="02000000000000000000" pitchFamily="2" charset="0"/>
              </a:defRPr>
            </a:lvl1pPr>
          </a:lstStyle>
          <a:p>
            <a:pPr lvl="0"/>
            <a:r>
              <a:rPr lang="en-US" dirty="0"/>
              <a:t>Title</a:t>
            </a:r>
            <a:endParaRPr lang="el-GR" dirty="0"/>
          </a:p>
        </p:txBody>
      </p:sp>
      <p:sp>
        <p:nvSpPr>
          <p:cNvPr id="38" name="Θέση κειμένου 34">
            <a:extLst>
              <a:ext uri="{FF2B5EF4-FFF2-40B4-BE49-F238E27FC236}">
                <a16:creationId xmlns:a16="http://schemas.microsoft.com/office/drawing/2014/main" id="{F485BF82-BA1D-6D2C-C6D9-2C1CFA299A44}"/>
              </a:ext>
            </a:extLst>
          </p:cNvPr>
          <p:cNvSpPr>
            <a:spLocks noGrp="1"/>
          </p:cNvSpPr>
          <p:nvPr>
            <p:ph type="body" sz="quarter" idx="14" hasCustomPrompt="1"/>
          </p:nvPr>
        </p:nvSpPr>
        <p:spPr>
          <a:xfrm>
            <a:off x="362961" y="8975733"/>
            <a:ext cx="13033725" cy="1075887"/>
          </a:xfrm>
          <a:prstGeom prst="rect">
            <a:avLst/>
          </a:prstGeom>
        </p:spPr>
        <p:txBody>
          <a:bodyPr/>
          <a:lstStyle>
            <a:lvl1pPr marL="0" indent="0">
              <a:buNone/>
              <a:defRPr sz="2000" b="1">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lvl="0"/>
            <a:r>
              <a:rPr lang="en-US" dirty="0"/>
              <a:t>Name | Entity</a:t>
            </a:r>
            <a:endParaRPr lang="el-GR" dirty="0"/>
          </a:p>
        </p:txBody>
      </p:sp>
    </p:spTree>
    <p:extLst>
      <p:ext uri="{BB962C8B-B14F-4D97-AF65-F5344CB8AC3E}">
        <p14:creationId xmlns:p14="http://schemas.microsoft.com/office/powerpoint/2010/main" val="104990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Opening (16-02-24)-07">
    <p:spTree>
      <p:nvGrpSpPr>
        <p:cNvPr id="1" name=""/>
        <p:cNvGrpSpPr/>
        <p:nvPr/>
      </p:nvGrpSpPr>
      <p:grpSpPr>
        <a:xfrm>
          <a:off x="0" y="0"/>
          <a:ext cx="0" cy="0"/>
          <a:chOff x="0" y="0"/>
          <a:chExt cx="0" cy="0"/>
        </a:xfrm>
      </p:grpSpPr>
      <p:pic>
        <p:nvPicPr>
          <p:cNvPr id="2" name="Picture 1" descr="A blue and purple gradient with a black background&#10;&#10;Description automatically generated">
            <a:extLst>
              <a:ext uri="{FF2B5EF4-FFF2-40B4-BE49-F238E27FC236}">
                <a16:creationId xmlns:a16="http://schemas.microsoft.com/office/drawing/2014/main" id="{44804EB7-DFE0-C53D-BC1E-3016A5D83CE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
            <a:ext cx="18288000" cy="1513490"/>
          </a:xfrm>
          <a:prstGeom prst="rect">
            <a:avLst/>
          </a:prstGeom>
        </p:spPr>
      </p:pic>
      <p:sp>
        <p:nvSpPr>
          <p:cNvPr id="6" name="Θέση κειμένου 5">
            <a:extLst>
              <a:ext uri="{FF2B5EF4-FFF2-40B4-BE49-F238E27FC236}">
                <a16:creationId xmlns:a16="http://schemas.microsoft.com/office/drawing/2014/main" id="{AE827992-E201-1C7B-6A9A-4ADCF5C2933B}"/>
              </a:ext>
            </a:extLst>
          </p:cNvPr>
          <p:cNvSpPr>
            <a:spLocks noGrp="1"/>
          </p:cNvSpPr>
          <p:nvPr>
            <p:ph type="body" sz="quarter" idx="10" hasCustomPrompt="1"/>
          </p:nvPr>
        </p:nvSpPr>
        <p:spPr>
          <a:xfrm>
            <a:off x="433562" y="343045"/>
            <a:ext cx="17476064" cy="1001939"/>
          </a:xfrm>
          <a:prstGeom prst="rect">
            <a:avLst/>
          </a:prstGeom>
        </p:spPr>
        <p:txBody>
          <a:bodyPr/>
          <a:lstStyle>
            <a:lvl1pPr marL="0" indent="0">
              <a:buNone/>
              <a:defRPr sz="4000">
                <a:solidFill>
                  <a:schemeClr val="bg2"/>
                </a:solidFill>
                <a:latin typeface="+mj-lt"/>
              </a:defRPr>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Title</a:t>
            </a:r>
            <a:endParaRPr lang="el-GR" dirty="0"/>
          </a:p>
        </p:txBody>
      </p:sp>
      <p:sp>
        <p:nvSpPr>
          <p:cNvPr id="8" name="Θέση κειμένου 7">
            <a:extLst>
              <a:ext uri="{FF2B5EF4-FFF2-40B4-BE49-F238E27FC236}">
                <a16:creationId xmlns:a16="http://schemas.microsoft.com/office/drawing/2014/main" id="{1E24F15F-6CFD-016F-CAAA-9F3D17C01049}"/>
              </a:ext>
            </a:extLst>
          </p:cNvPr>
          <p:cNvSpPr>
            <a:spLocks noGrp="1"/>
          </p:cNvSpPr>
          <p:nvPr>
            <p:ph type="body" sz="quarter" idx="11" hasCustomPrompt="1"/>
          </p:nvPr>
        </p:nvSpPr>
        <p:spPr>
          <a:xfrm>
            <a:off x="433562" y="1994580"/>
            <a:ext cx="17476613" cy="476250"/>
          </a:xfrm>
          <a:prstGeom prst="rect">
            <a:avLst/>
          </a:prstGeom>
        </p:spPr>
        <p:txBody>
          <a:bodyPr/>
          <a:lstStyle>
            <a:lvl1pPr marL="0" indent="0">
              <a:buNone/>
              <a:defRPr sz="2000" b="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lvl="0"/>
            <a:r>
              <a:rPr lang="en-US" dirty="0">
                <a:latin typeface="Montserrat Light" panose="00000400000000000000" pitchFamily="2" charset="0"/>
              </a:rPr>
              <a:t>Text here!</a:t>
            </a:r>
            <a:endParaRPr lang="el-GR" dirty="0"/>
          </a:p>
        </p:txBody>
      </p:sp>
    </p:spTree>
    <p:extLst>
      <p:ext uri="{BB962C8B-B14F-4D97-AF65-F5344CB8AC3E}">
        <p14:creationId xmlns:p14="http://schemas.microsoft.com/office/powerpoint/2010/main" val="3889115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Opening (16-02-24)-09">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878693-133E-C503-1065-3ACBB728856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00050" y="531019"/>
            <a:ext cx="5848350" cy="8820150"/>
          </a:xfrm>
          <a:prstGeom prst="rect">
            <a:avLst/>
          </a:prstGeom>
          <a:blipFill>
            <a:blip r:embed="rId3" cstate="screen">
              <a:extLst>
                <a:ext uri="{28A0092B-C50C-407E-A947-70E740481C1C}">
                  <a14:useLocalDpi xmlns:a14="http://schemas.microsoft.com/office/drawing/2010/main"/>
                </a:ext>
              </a:extLst>
            </a:blip>
            <a:stretch>
              <a:fillRect/>
            </a:stretch>
          </a:blipFill>
        </p:spPr>
      </p:pic>
      <p:sp>
        <p:nvSpPr>
          <p:cNvPr id="4" name="Прямоугольник 37">
            <a:extLst>
              <a:ext uri="{FF2B5EF4-FFF2-40B4-BE49-F238E27FC236}">
                <a16:creationId xmlns:a16="http://schemas.microsoft.com/office/drawing/2014/main" id="{6A5BA3F7-CE77-5E96-2E52-C5D5EB5A2306}"/>
              </a:ext>
            </a:extLst>
          </p:cNvPr>
          <p:cNvSpPr/>
          <p:nvPr userDrawn="1"/>
        </p:nvSpPr>
        <p:spPr>
          <a:xfrm>
            <a:off x="400050" y="3502819"/>
            <a:ext cx="2876550" cy="2876550"/>
          </a:xfrm>
          <a:prstGeom prst="rect">
            <a:avLst/>
          </a:prstGeom>
          <a:solidFill>
            <a:srgbClr val="7050A1">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Прямоугольник 41">
            <a:extLst>
              <a:ext uri="{FF2B5EF4-FFF2-40B4-BE49-F238E27FC236}">
                <a16:creationId xmlns:a16="http://schemas.microsoft.com/office/drawing/2014/main" id="{456ED006-D543-D7AE-287A-1BF0FB901C75}"/>
              </a:ext>
            </a:extLst>
          </p:cNvPr>
          <p:cNvSpPr/>
          <p:nvPr userDrawn="1"/>
        </p:nvSpPr>
        <p:spPr>
          <a:xfrm>
            <a:off x="3379108" y="6474619"/>
            <a:ext cx="2876550" cy="2876550"/>
          </a:xfrm>
          <a:prstGeom prst="rect">
            <a:avLst/>
          </a:prstGeom>
          <a:solidFill>
            <a:srgbClr val="4E8AA6">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Прямоугольник 42">
            <a:extLst>
              <a:ext uri="{FF2B5EF4-FFF2-40B4-BE49-F238E27FC236}">
                <a16:creationId xmlns:a16="http://schemas.microsoft.com/office/drawing/2014/main" id="{947AA4F9-1374-2CE4-1F21-B526BFCF18D9}"/>
              </a:ext>
            </a:extLst>
          </p:cNvPr>
          <p:cNvSpPr/>
          <p:nvPr userDrawn="1"/>
        </p:nvSpPr>
        <p:spPr>
          <a:xfrm>
            <a:off x="3379108" y="531019"/>
            <a:ext cx="2876550" cy="2876550"/>
          </a:xfrm>
          <a:prstGeom prst="rect">
            <a:avLst/>
          </a:prstGeom>
          <a:solidFill>
            <a:srgbClr val="4E8AA6">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Θέση κειμένου 15">
            <a:extLst>
              <a:ext uri="{FF2B5EF4-FFF2-40B4-BE49-F238E27FC236}">
                <a16:creationId xmlns:a16="http://schemas.microsoft.com/office/drawing/2014/main" id="{625802C1-0045-AAEE-D534-9518EDF250EF}"/>
              </a:ext>
            </a:extLst>
          </p:cNvPr>
          <p:cNvSpPr>
            <a:spLocks noGrp="1"/>
          </p:cNvSpPr>
          <p:nvPr>
            <p:ph type="body" sz="quarter" idx="12" hasCustomPrompt="1"/>
          </p:nvPr>
        </p:nvSpPr>
        <p:spPr>
          <a:xfrm>
            <a:off x="6778624" y="1943101"/>
            <a:ext cx="10918825" cy="7408068"/>
          </a:xfrm>
          <a:prstGeom prst="rect">
            <a:avLst/>
          </a:prstGeom>
        </p:spPr>
        <p:txBody>
          <a:bodyPr/>
          <a:lstStyle>
            <a:lvl1pPr marL="0" indent="0">
              <a:buFont typeface="Arial" panose="020B0604020202020204" pitchFamily="34" charset="0"/>
              <a:buNone/>
              <a:defRPr sz="3600" b="1">
                <a:solidFill>
                  <a:srgbClr val="7050A1"/>
                </a:solidFill>
                <a:latin typeface="+mn-lt"/>
                <a:ea typeface="Roboto" panose="02000000000000000000" pitchFamily="2" charset="0"/>
                <a:cs typeface="Roboto" panose="02000000000000000000" pitchFamily="2" charset="0"/>
              </a:defRPr>
            </a:lvl1pPr>
            <a:lvl2pPr>
              <a:defRPr sz="2800">
                <a:latin typeface="Roboto" panose="02000000000000000000" pitchFamily="2" charset="0"/>
                <a:ea typeface="Roboto" panose="02000000000000000000" pitchFamily="2" charset="0"/>
                <a:cs typeface="Roboto" panose="02000000000000000000" pitchFamily="2" charset="0"/>
              </a:defRPr>
            </a:lvl2pPr>
          </a:lstStyle>
          <a:p>
            <a:pPr lvl="0"/>
            <a:r>
              <a:rPr lang="en-US" dirty="0"/>
              <a:t>Title</a:t>
            </a:r>
            <a:endParaRPr lang="el-GR" dirty="0"/>
          </a:p>
        </p:txBody>
      </p:sp>
      <p:sp>
        <p:nvSpPr>
          <p:cNvPr id="2" name="Θέση κειμένου 5">
            <a:extLst>
              <a:ext uri="{FF2B5EF4-FFF2-40B4-BE49-F238E27FC236}">
                <a16:creationId xmlns:a16="http://schemas.microsoft.com/office/drawing/2014/main" id="{4E61DDEB-7A61-E500-A169-633809F170FB}"/>
              </a:ext>
            </a:extLst>
          </p:cNvPr>
          <p:cNvSpPr>
            <a:spLocks noGrp="1"/>
          </p:cNvSpPr>
          <p:nvPr>
            <p:ph type="body" sz="quarter" idx="10" hasCustomPrompt="1"/>
          </p:nvPr>
        </p:nvSpPr>
        <p:spPr>
          <a:xfrm>
            <a:off x="6778625" y="531019"/>
            <a:ext cx="10918826" cy="1001939"/>
          </a:xfrm>
          <a:prstGeom prst="rect">
            <a:avLst/>
          </a:prstGeom>
        </p:spPr>
        <p:txBody>
          <a:bodyPr/>
          <a:lstStyle>
            <a:lvl1pPr marL="0" indent="0">
              <a:buNone/>
              <a:defRPr sz="4000">
                <a:solidFill>
                  <a:srgbClr val="4E8AA6"/>
                </a:solidFill>
                <a:latin typeface="+mj-lt"/>
              </a:defRPr>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Title</a:t>
            </a:r>
            <a:endParaRPr lang="el-GR" dirty="0"/>
          </a:p>
        </p:txBody>
      </p:sp>
    </p:spTree>
    <p:extLst>
      <p:ext uri="{BB962C8B-B14F-4D97-AF65-F5344CB8AC3E}">
        <p14:creationId xmlns:p14="http://schemas.microsoft.com/office/powerpoint/2010/main" val="2395092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Opening (16-02-24)-11">
    <p:spTree>
      <p:nvGrpSpPr>
        <p:cNvPr id="1" name=""/>
        <p:cNvGrpSpPr/>
        <p:nvPr/>
      </p:nvGrpSpPr>
      <p:grpSpPr>
        <a:xfrm>
          <a:off x="0" y="0"/>
          <a:ext cx="0" cy="0"/>
          <a:chOff x="0" y="0"/>
          <a:chExt cx="0" cy="0"/>
        </a:xfrm>
      </p:grpSpPr>
      <p:sp>
        <p:nvSpPr>
          <p:cNvPr id="2" name="Полилиния 17">
            <a:extLst>
              <a:ext uri="{FF2B5EF4-FFF2-40B4-BE49-F238E27FC236}">
                <a16:creationId xmlns:a16="http://schemas.microsoft.com/office/drawing/2014/main" id="{543F05A5-A421-E7A9-14E0-1ED3C5D0721C}"/>
              </a:ext>
            </a:extLst>
          </p:cNvPr>
          <p:cNvSpPr/>
          <p:nvPr userDrawn="1"/>
        </p:nvSpPr>
        <p:spPr>
          <a:xfrm>
            <a:off x="0" y="0"/>
            <a:ext cx="18288000" cy="9347200"/>
          </a:xfrm>
          <a:custGeom>
            <a:avLst/>
            <a:gdLst>
              <a:gd name="connsiteX0" fmla="*/ 0 w 16814188"/>
              <a:gd name="connsiteY0" fmla="*/ 0 h 7850188"/>
              <a:gd name="connsiteX1" fmla="*/ 12889095 w 16814188"/>
              <a:gd name="connsiteY1" fmla="*/ 0 h 7850188"/>
              <a:gd name="connsiteX2" fmla="*/ 16814188 w 16814188"/>
              <a:gd name="connsiteY2" fmla="*/ 3925095 h 7850188"/>
              <a:gd name="connsiteX3" fmla="*/ 12889095 w 16814188"/>
              <a:gd name="connsiteY3" fmla="*/ 7850188 h 7850188"/>
              <a:gd name="connsiteX4" fmla="*/ 0 w 16814188"/>
              <a:gd name="connsiteY4" fmla="*/ 7850188 h 7850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4188" h="7850188">
                <a:moveTo>
                  <a:pt x="0" y="0"/>
                </a:moveTo>
                <a:lnTo>
                  <a:pt x="12889095" y="0"/>
                </a:lnTo>
                <a:cubicBezTo>
                  <a:pt x="15056863" y="0"/>
                  <a:pt x="16814188" y="1757324"/>
                  <a:pt x="16814188" y="3925095"/>
                </a:cubicBezTo>
                <a:cubicBezTo>
                  <a:pt x="16814188" y="6092864"/>
                  <a:pt x="15056863" y="7850188"/>
                  <a:pt x="12889095" y="7850188"/>
                </a:cubicBezTo>
                <a:lnTo>
                  <a:pt x="0" y="7850188"/>
                </a:lnTo>
                <a:close/>
              </a:path>
            </a:pathLst>
          </a:custGeom>
          <a:solidFill>
            <a:srgbClr val="705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Полилиния 31">
            <a:extLst>
              <a:ext uri="{FF2B5EF4-FFF2-40B4-BE49-F238E27FC236}">
                <a16:creationId xmlns:a16="http://schemas.microsoft.com/office/drawing/2014/main" id="{33AC4274-3C37-E100-BC0D-04801FAD7281}"/>
              </a:ext>
            </a:extLst>
          </p:cNvPr>
          <p:cNvSpPr/>
          <p:nvPr userDrawn="1"/>
        </p:nvSpPr>
        <p:spPr>
          <a:xfrm>
            <a:off x="15912544" y="1"/>
            <a:ext cx="2413539" cy="9347199"/>
          </a:xfrm>
          <a:custGeom>
            <a:avLst/>
            <a:gdLst>
              <a:gd name="connsiteX0" fmla="*/ 2413539 w 4238682"/>
              <a:gd name="connsiteY0" fmla="*/ 0 h 10288587"/>
              <a:gd name="connsiteX1" fmla="*/ 4238682 w 4238682"/>
              <a:gd name="connsiteY1" fmla="*/ 0 h 10288587"/>
              <a:gd name="connsiteX2" fmla="*/ 4238682 w 4238682"/>
              <a:gd name="connsiteY2" fmla="*/ 10288587 h 10288587"/>
              <a:gd name="connsiteX3" fmla="*/ 2413535 w 4238682"/>
              <a:gd name="connsiteY3" fmla="*/ 10288587 h 10288587"/>
              <a:gd name="connsiteX4" fmla="*/ 2074715 w 4238682"/>
              <a:gd name="connsiteY4" fmla="*/ 9987945 h 10288587"/>
              <a:gd name="connsiteX5" fmla="*/ 0 w 4238682"/>
              <a:gd name="connsiteY5" fmla="*/ 5144297 h 10288587"/>
              <a:gd name="connsiteX6" fmla="*/ 2074715 w 4238682"/>
              <a:gd name="connsiteY6" fmla="*/ 300646 h 10288587"/>
              <a:gd name="connsiteX0" fmla="*/ 2413539 w 4238682"/>
              <a:gd name="connsiteY0" fmla="*/ 0 h 10288587"/>
              <a:gd name="connsiteX1" fmla="*/ 3019482 w 4238682"/>
              <a:gd name="connsiteY1" fmla="*/ 0 h 10288587"/>
              <a:gd name="connsiteX2" fmla="*/ 4238682 w 4238682"/>
              <a:gd name="connsiteY2" fmla="*/ 10288587 h 10288587"/>
              <a:gd name="connsiteX3" fmla="*/ 2413535 w 4238682"/>
              <a:gd name="connsiteY3" fmla="*/ 10288587 h 10288587"/>
              <a:gd name="connsiteX4" fmla="*/ 2074715 w 4238682"/>
              <a:gd name="connsiteY4" fmla="*/ 9987945 h 10288587"/>
              <a:gd name="connsiteX5" fmla="*/ 0 w 4238682"/>
              <a:gd name="connsiteY5" fmla="*/ 5144297 h 10288587"/>
              <a:gd name="connsiteX6" fmla="*/ 2074715 w 4238682"/>
              <a:gd name="connsiteY6" fmla="*/ 300646 h 10288587"/>
              <a:gd name="connsiteX7" fmla="*/ 2413539 w 4238682"/>
              <a:gd name="connsiteY7" fmla="*/ 0 h 10288587"/>
              <a:gd name="connsiteX0" fmla="*/ 2413539 w 3070282"/>
              <a:gd name="connsiteY0" fmla="*/ 0 h 10372461"/>
              <a:gd name="connsiteX1" fmla="*/ 3019482 w 3070282"/>
              <a:gd name="connsiteY1" fmla="*/ 0 h 10372461"/>
              <a:gd name="connsiteX2" fmla="*/ 3070282 w 3070282"/>
              <a:gd name="connsiteY2" fmla="*/ 10372461 h 10372461"/>
              <a:gd name="connsiteX3" fmla="*/ 2413535 w 3070282"/>
              <a:gd name="connsiteY3" fmla="*/ 10288587 h 10372461"/>
              <a:gd name="connsiteX4" fmla="*/ 2074715 w 3070282"/>
              <a:gd name="connsiteY4" fmla="*/ 9987945 h 10372461"/>
              <a:gd name="connsiteX5" fmla="*/ 0 w 3070282"/>
              <a:gd name="connsiteY5" fmla="*/ 5144297 h 10372461"/>
              <a:gd name="connsiteX6" fmla="*/ 2074715 w 3070282"/>
              <a:gd name="connsiteY6" fmla="*/ 300646 h 10372461"/>
              <a:gd name="connsiteX7" fmla="*/ 2413539 w 3070282"/>
              <a:gd name="connsiteY7" fmla="*/ 0 h 10372461"/>
              <a:gd name="connsiteX0" fmla="*/ 2413539 w 3070282"/>
              <a:gd name="connsiteY0" fmla="*/ 0 h 10372461"/>
              <a:gd name="connsiteX1" fmla="*/ 3057320 w 3070282"/>
              <a:gd name="connsiteY1" fmla="*/ 6941 h 10372461"/>
              <a:gd name="connsiteX2" fmla="*/ 3070282 w 3070282"/>
              <a:gd name="connsiteY2" fmla="*/ 10372461 h 10372461"/>
              <a:gd name="connsiteX3" fmla="*/ 2413535 w 3070282"/>
              <a:gd name="connsiteY3" fmla="*/ 10288587 h 10372461"/>
              <a:gd name="connsiteX4" fmla="*/ 2074715 w 3070282"/>
              <a:gd name="connsiteY4" fmla="*/ 9987945 h 10372461"/>
              <a:gd name="connsiteX5" fmla="*/ 0 w 3070282"/>
              <a:gd name="connsiteY5" fmla="*/ 5144297 h 10372461"/>
              <a:gd name="connsiteX6" fmla="*/ 2074715 w 3070282"/>
              <a:gd name="connsiteY6" fmla="*/ 300646 h 10372461"/>
              <a:gd name="connsiteX7" fmla="*/ 2413539 w 3070282"/>
              <a:gd name="connsiteY7" fmla="*/ 0 h 10372461"/>
              <a:gd name="connsiteX0" fmla="*/ 2413539 w 3070282"/>
              <a:gd name="connsiteY0" fmla="*/ 0 h 10372461"/>
              <a:gd name="connsiteX1" fmla="*/ 3057320 w 3070282"/>
              <a:gd name="connsiteY1" fmla="*/ 0 h 10372461"/>
              <a:gd name="connsiteX2" fmla="*/ 3070282 w 3070282"/>
              <a:gd name="connsiteY2" fmla="*/ 10372461 h 10372461"/>
              <a:gd name="connsiteX3" fmla="*/ 2413535 w 3070282"/>
              <a:gd name="connsiteY3" fmla="*/ 10288587 h 10372461"/>
              <a:gd name="connsiteX4" fmla="*/ 2074715 w 3070282"/>
              <a:gd name="connsiteY4" fmla="*/ 9987945 h 10372461"/>
              <a:gd name="connsiteX5" fmla="*/ 0 w 3070282"/>
              <a:gd name="connsiteY5" fmla="*/ 5144297 h 10372461"/>
              <a:gd name="connsiteX6" fmla="*/ 2074715 w 3070282"/>
              <a:gd name="connsiteY6" fmla="*/ 300646 h 10372461"/>
              <a:gd name="connsiteX7" fmla="*/ 2413539 w 3070282"/>
              <a:gd name="connsiteY7" fmla="*/ 0 h 10372461"/>
              <a:gd name="connsiteX0" fmla="*/ 2413539 w 3063976"/>
              <a:gd name="connsiteY0" fmla="*/ 0 h 10309989"/>
              <a:gd name="connsiteX1" fmla="*/ 3057320 w 3063976"/>
              <a:gd name="connsiteY1" fmla="*/ 0 h 10309989"/>
              <a:gd name="connsiteX2" fmla="*/ 3063976 w 3063976"/>
              <a:gd name="connsiteY2" fmla="*/ 10309989 h 10309989"/>
              <a:gd name="connsiteX3" fmla="*/ 2413535 w 3063976"/>
              <a:gd name="connsiteY3" fmla="*/ 10288587 h 10309989"/>
              <a:gd name="connsiteX4" fmla="*/ 2074715 w 3063976"/>
              <a:gd name="connsiteY4" fmla="*/ 9987945 h 10309989"/>
              <a:gd name="connsiteX5" fmla="*/ 0 w 3063976"/>
              <a:gd name="connsiteY5" fmla="*/ 5144297 h 10309989"/>
              <a:gd name="connsiteX6" fmla="*/ 2074715 w 3063976"/>
              <a:gd name="connsiteY6" fmla="*/ 300646 h 10309989"/>
              <a:gd name="connsiteX7" fmla="*/ 2413539 w 3063976"/>
              <a:gd name="connsiteY7" fmla="*/ 0 h 10309989"/>
              <a:gd name="connsiteX0" fmla="*/ 2413539 w 3063976"/>
              <a:gd name="connsiteY0" fmla="*/ 0 h 10309989"/>
              <a:gd name="connsiteX1" fmla="*/ 2400828 w 3063976"/>
              <a:gd name="connsiteY1" fmla="*/ 77422 h 10309989"/>
              <a:gd name="connsiteX2" fmla="*/ 3063976 w 3063976"/>
              <a:gd name="connsiteY2" fmla="*/ 10309989 h 10309989"/>
              <a:gd name="connsiteX3" fmla="*/ 2413535 w 3063976"/>
              <a:gd name="connsiteY3" fmla="*/ 10288587 h 10309989"/>
              <a:gd name="connsiteX4" fmla="*/ 2074715 w 3063976"/>
              <a:gd name="connsiteY4" fmla="*/ 9987945 h 10309989"/>
              <a:gd name="connsiteX5" fmla="*/ 0 w 3063976"/>
              <a:gd name="connsiteY5" fmla="*/ 5144297 h 10309989"/>
              <a:gd name="connsiteX6" fmla="*/ 2074715 w 3063976"/>
              <a:gd name="connsiteY6" fmla="*/ 300646 h 10309989"/>
              <a:gd name="connsiteX7" fmla="*/ 2413539 w 3063976"/>
              <a:gd name="connsiteY7" fmla="*/ 0 h 10309989"/>
              <a:gd name="connsiteX0" fmla="*/ 2413539 w 2413539"/>
              <a:gd name="connsiteY0" fmla="*/ 0 h 10288587"/>
              <a:gd name="connsiteX1" fmla="*/ 2400828 w 2413539"/>
              <a:gd name="connsiteY1" fmla="*/ 77422 h 10288587"/>
              <a:gd name="connsiteX2" fmla="*/ 2360592 w 2413539"/>
              <a:gd name="connsiteY2" fmla="*/ 10284182 h 10288587"/>
              <a:gd name="connsiteX3" fmla="*/ 2413535 w 2413539"/>
              <a:gd name="connsiteY3" fmla="*/ 10288587 h 10288587"/>
              <a:gd name="connsiteX4" fmla="*/ 2074715 w 2413539"/>
              <a:gd name="connsiteY4" fmla="*/ 9987945 h 10288587"/>
              <a:gd name="connsiteX5" fmla="*/ 0 w 2413539"/>
              <a:gd name="connsiteY5" fmla="*/ 5144297 h 10288587"/>
              <a:gd name="connsiteX6" fmla="*/ 2074715 w 2413539"/>
              <a:gd name="connsiteY6" fmla="*/ 300646 h 10288587"/>
              <a:gd name="connsiteX7" fmla="*/ 2413539 w 2413539"/>
              <a:gd name="connsiteY7" fmla="*/ 0 h 1028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3539" h="10288587">
                <a:moveTo>
                  <a:pt x="2413539" y="0"/>
                </a:moveTo>
                <a:lnTo>
                  <a:pt x="2400828" y="77422"/>
                </a:lnTo>
                <a:cubicBezTo>
                  <a:pt x="2405149" y="3532595"/>
                  <a:pt x="2356271" y="6829009"/>
                  <a:pt x="2360592" y="10284182"/>
                </a:cubicBezTo>
                <a:lnTo>
                  <a:pt x="2413535" y="10288587"/>
                </a:lnTo>
                <a:lnTo>
                  <a:pt x="2074715" y="9987945"/>
                </a:lnTo>
                <a:cubicBezTo>
                  <a:pt x="796495" y="8769273"/>
                  <a:pt x="0" y="7049800"/>
                  <a:pt x="0" y="5144297"/>
                </a:cubicBezTo>
                <a:cubicBezTo>
                  <a:pt x="0" y="3238792"/>
                  <a:pt x="796495" y="1519318"/>
                  <a:pt x="2074715" y="300646"/>
                </a:cubicBezTo>
                <a:lnTo>
                  <a:pt x="2413539" y="0"/>
                </a:lnTo>
                <a:close/>
              </a:path>
            </a:pathLst>
          </a:custGeom>
          <a:solidFill>
            <a:srgbClr val="4F8BA6">
              <a:alpha val="67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Θέση κειμένου 5">
            <a:extLst>
              <a:ext uri="{FF2B5EF4-FFF2-40B4-BE49-F238E27FC236}">
                <a16:creationId xmlns:a16="http://schemas.microsoft.com/office/drawing/2014/main" id="{32EBB65A-83F5-7749-5BAF-7504C68CCC5C}"/>
              </a:ext>
            </a:extLst>
          </p:cNvPr>
          <p:cNvSpPr>
            <a:spLocks noGrp="1"/>
          </p:cNvSpPr>
          <p:nvPr>
            <p:ph type="body" sz="quarter" idx="10" hasCustomPrompt="1"/>
          </p:nvPr>
        </p:nvSpPr>
        <p:spPr>
          <a:xfrm>
            <a:off x="843466" y="660859"/>
            <a:ext cx="14352991" cy="1001939"/>
          </a:xfrm>
          <a:prstGeom prst="rect">
            <a:avLst/>
          </a:prstGeom>
        </p:spPr>
        <p:txBody>
          <a:bodyPr/>
          <a:lstStyle>
            <a:lvl1pPr marL="0" indent="0">
              <a:buNone/>
              <a:defRPr sz="4000">
                <a:solidFill>
                  <a:schemeClr val="bg2"/>
                </a:solidFill>
                <a:latin typeface="+mj-lt"/>
              </a:defRPr>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Task X.X: Title</a:t>
            </a:r>
            <a:endParaRPr lang="el-GR" dirty="0"/>
          </a:p>
        </p:txBody>
      </p:sp>
      <p:sp>
        <p:nvSpPr>
          <p:cNvPr id="7" name="Θέση κειμένου 7">
            <a:extLst>
              <a:ext uri="{FF2B5EF4-FFF2-40B4-BE49-F238E27FC236}">
                <a16:creationId xmlns:a16="http://schemas.microsoft.com/office/drawing/2014/main" id="{6F28149E-8186-A05A-0F6D-923098ADB96A}"/>
              </a:ext>
            </a:extLst>
          </p:cNvPr>
          <p:cNvSpPr>
            <a:spLocks noGrp="1"/>
          </p:cNvSpPr>
          <p:nvPr>
            <p:ph type="body" sz="quarter" idx="11" hasCustomPrompt="1"/>
          </p:nvPr>
        </p:nvSpPr>
        <p:spPr>
          <a:xfrm>
            <a:off x="843466" y="2139725"/>
            <a:ext cx="14352991" cy="1246494"/>
          </a:xfrm>
          <a:prstGeom prst="rect">
            <a:avLst/>
          </a:prstGeom>
        </p:spPr>
        <p:txBody>
          <a:bodyPr/>
          <a:lstStyle>
            <a:lvl1pPr marL="0" indent="0">
              <a:buNone/>
              <a:defRPr sz="2400" b="1"/>
            </a:lvl1pPr>
          </a:lstStyle>
          <a:p>
            <a:pPr defTabSz="360000"/>
            <a:r>
              <a:rPr lang="en-US" sz="2000" dirty="0">
                <a:solidFill>
                  <a:schemeClr val="bg2"/>
                </a:solidFill>
                <a:latin typeface="+mn-lt"/>
                <a:ea typeface="Open Sans Light" panose="020B0306030504020204" pitchFamily="34" charset="0"/>
                <a:cs typeface="Open Sans Light" panose="020B0306030504020204" pitchFamily="34" charset="0"/>
              </a:rPr>
              <a:t>Please list the required actions for the implementation of the task, mentioning involved partners</a:t>
            </a:r>
          </a:p>
          <a:p>
            <a:pPr defTabSz="360000"/>
            <a:endParaRPr lang="en-US" sz="2000" dirty="0">
              <a:solidFill>
                <a:schemeClr val="bg2"/>
              </a:solidFill>
              <a:latin typeface="+mn-lt"/>
              <a:ea typeface="Open Sans Light" panose="020B0306030504020204" pitchFamily="34" charset="0"/>
              <a:cs typeface="Open Sans Light" panose="020B0306030504020204" pitchFamily="34" charset="0"/>
            </a:endParaRPr>
          </a:p>
          <a:p>
            <a:pPr defTabSz="360000"/>
            <a:r>
              <a:rPr lang="en-US" sz="2000" dirty="0">
                <a:solidFill>
                  <a:schemeClr val="bg2"/>
                </a:solidFill>
                <a:latin typeface="+mn-lt"/>
                <a:ea typeface="Open Sans Light" panose="020B0306030504020204" pitchFamily="34" charset="0"/>
                <a:cs typeface="Open Sans Light" panose="020B0306030504020204" pitchFamily="34" charset="0"/>
              </a:rPr>
              <a:t>(1-2 pages per task)</a:t>
            </a:r>
          </a:p>
        </p:txBody>
      </p:sp>
      <p:sp>
        <p:nvSpPr>
          <p:cNvPr id="8" name="Ορθογώνιο: Στρογγύλεμα επάνω γωνιών 7">
            <a:extLst>
              <a:ext uri="{FF2B5EF4-FFF2-40B4-BE49-F238E27FC236}">
                <a16:creationId xmlns:a16="http://schemas.microsoft.com/office/drawing/2014/main" id="{F6233E1E-5ED8-159C-2C3F-E4CEA8E3D30E}"/>
              </a:ext>
            </a:extLst>
          </p:cNvPr>
          <p:cNvSpPr/>
          <p:nvPr userDrawn="1"/>
        </p:nvSpPr>
        <p:spPr>
          <a:xfrm rot="5400000">
            <a:off x="2317036" y="3664665"/>
            <a:ext cx="3150541" cy="7784616"/>
          </a:xfrm>
          <a:prstGeom prst="round2SameRect">
            <a:avLst>
              <a:gd name="adj1" fmla="val 50000"/>
              <a:gd name="adj2" fmla="val 0"/>
            </a:avLst>
          </a:prstGeom>
          <a:blipFill dpi="0" rotWithShape="0">
            <a:blip r:embed="rId2" cstate="screen">
              <a:extLst>
                <a:ext uri="{BEBA8EAE-BF5A-486C-A8C5-ECC9F3942E4B}">
                  <a14:imgProps xmlns:a14="http://schemas.microsoft.com/office/drawing/2010/main">
                    <a14:imgLayer r:embed="rId3">
                      <a14:imgEffect>
                        <a14:sharpenSoften amount="-50000"/>
                      </a14:imgEffect>
                      <a14:imgEffect>
                        <a14:saturation sat="66000"/>
                      </a14:imgEffect>
                    </a14:imgLayer>
                  </a14:imgProps>
                </a:ext>
                <a:ext uri="{28A0092B-C50C-407E-A947-70E740481C1C}">
                  <a14:useLocalDpi xmlns:a14="http://schemas.microsoft.com/office/drawing/2010/main"/>
                </a:ext>
              </a:extLst>
            </a:blip>
            <a:srcRect/>
            <a:stretch>
              <a:fillRect l="2"/>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Διάγραμμα ροής: Γραμμή σύνδεσης 8">
            <a:extLst>
              <a:ext uri="{FF2B5EF4-FFF2-40B4-BE49-F238E27FC236}">
                <a16:creationId xmlns:a16="http://schemas.microsoft.com/office/drawing/2014/main" id="{92FF2A0E-838B-B9D7-2125-61D585213220}"/>
              </a:ext>
            </a:extLst>
          </p:cNvPr>
          <p:cNvSpPr/>
          <p:nvPr userDrawn="1"/>
        </p:nvSpPr>
        <p:spPr>
          <a:xfrm>
            <a:off x="8698037" y="5981699"/>
            <a:ext cx="3150542" cy="3150542"/>
          </a:xfrm>
          <a:prstGeom prst="flowChartConnector">
            <a:avLst/>
          </a:prstGeom>
          <a:blipFill>
            <a:blip r:embed="rId4" cstate="screen">
              <a:extLst>
                <a:ext uri="{BEBA8EAE-BF5A-486C-A8C5-ECC9F3942E4B}">
                  <a14:imgProps xmlns:a14="http://schemas.microsoft.com/office/drawing/2010/main">
                    <a14:imgLayer r:embed="rId5">
                      <a14:imgEffect>
                        <a14:sharpenSoften amount="-50000"/>
                      </a14:imgEffect>
                      <a14:imgEffect>
                        <a14:saturation sat="66000"/>
                      </a14:imgEffect>
                    </a14:imgLayer>
                  </a14:imgProps>
                </a:ex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Διάγραμμα ροής: Γραμμή σύνδεσης 9">
            <a:extLst>
              <a:ext uri="{FF2B5EF4-FFF2-40B4-BE49-F238E27FC236}">
                <a16:creationId xmlns:a16="http://schemas.microsoft.com/office/drawing/2014/main" id="{18B39BFB-6195-0761-7D52-2808931492A0}"/>
              </a:ext>
            </a:extLst>
          </p:cNvPr>
          <p:cNvSpPr/>
          <p:nvPr userDrawn="1"/>
        </p:nvSpPr>
        <p:spPr>
          <a:xfrm>
            <a:off x="12762001" y="5981228"/>
            <a:ext cx="3150542" cy="3150542"/>
          </a:xfrm>
          <a:prstGeom prst="flowChartConnector">
            <a:avLst/>
          </a:prstGeom>
          <a:blipFill>
            <a:blip r:embed="rId6" cstate="screen">
              <a:extLst>
                <a:ext uri="{BEBA8EAE-BF5A-486C-A8C5-ECC9F3942E4B}">
                  <a14:imgProps xmlns:a14="http://schemas.microsoft.com/office/drawing/2010/main">
                    <a14:imgLayer r:embed="rId7">
                      <a14:imgEffect>
                        <a14:sharpenSoften amount="-50000"/>
                      </a14:imgEffect>
                      <a14:imgEffect>
                        <a14:saturation sat="66000"/>
                      </a14:imgEffect>
                    </a14:imgLayer>
                  </a14:imgProps>
                </a:ex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55368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am (16-01-23)-06">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AFB9A0D-C486-54E4-62CB-9FB7E9920F13}"/>
              </a:ext>
            </a:extLst>
          </p:cNvPr>
          <p:cNvGrpSpPr/>
          <p:nvPr userDrawn="1"/>
        </p:nvGrpSpPr>
        <p:grpSpPr>
          <a:xfrm>
            <a:off x="0" y="-3"/>
            <a:ext cx="18288000" cy="9425357"/>
            <a:chOff x="0" y="-3"/>
            <a:chExt cx="18288000" cy="9425357"/>
          </a:xfrm>
          <a:blipFill dpi="0" rotWithShape="1">
            <a:blip r:embed="rId2">
              <a:duotone>
                <a:prstClr val="black"/>
                <a:schemeClr val="tx2">
                  <a:tint val="45000"/>
                  <a:satMod val="400000"/>
                </a:schemeClr>
              </a:duotone>
            </a:blip>
            <a:srcRect/>
            <a:stretch>
              <a:fillRect t="-17000"/>
            </a:stretch>
          </a:blipFill>
        </p:grpSpPr>
        <p:sp>
          <p:nvSpPr>
            <p:cNvPr id="3" name="Rectangle 2">
              <a:extLst>
                <a:ext uri="{FF2B5EF4-FFF2-40B4-BE49-F238E27FC236}">
                  <a16:creationId xmlns:a16="http://schemas.microsoft.com/office/drawing/2014/main" id="{BA2A1297-969E-3797-FE44-ED5552646098}"/>
                </a:ext>
              </a:extLst>
            </p:cNvPr>
            <p:cNvSpPr/>
            <p:nvPr/>
          </p:nvSpPr>
          <p:spPr>
            <a:xfrm>
              <a:off x="14732952" y="-3"/>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sp>
          <p:nvSpPr>
            <p:cNvPr id="4" name="Rectangle 3">
              <a:extLst>
                <a:ext uri="{FF2B5EF4-FFF2-40B4-BE49-F238E27FC236}">
                  <a16:creationId xmlns:a16="http://schemas.microsoft.com/office/drawing/2014/main" id="{534202FD-7376-27C2-9996-78F5C49DF627}"/>
                </a:ext>
              </a:extLst>
            </p:cNvPr>
            <p:cNvSpPr/>
            <p:nvPr/>
          </p:nvSpPr>
          <p:spPr>
            <a:xfrm>
              <a:off x="14732952" y="3463822"/>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5" name="Rectangle 4">
              <a:extLst>
                <a:ext uri="{FF2B5EF4-FFF2-40B4-BE49-F238E27FC236}">
                  <a16:creationId xmlns:a16="http://schemas.microsoft.com/office/drawing/2014/main" id="{2513E18A-17B4-CEA2-298B-FB926F41B436}"/>
                </a:ext>
              </a:extLst>
            </p:cNvPr>
            <p:cNvSpPr/>
            <p:nvPr/>
          </p:nvSpPr>
          <p:spPr>
            <a:xfrm>
              <a:off x="0" y="0"/>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6" name="Rectangle 5">
              <a:extLst>
                <a:ext uri="{FF2B5EF4-FFF2-40B4-BE49-F238E27FC236}">
                  <a16:creationId xmlns:a16="http://schemas.microsoft.com/office/drawing/2014/main" id="{09428510-3772-E9C2-EE98-A8C46C0D63E8}"/>
                </a:ext>
              </a:extLst>
            </p:cNvPr>
            <p:cNvSpPr/>
            <p:nvPr/>
          </p:nvSpPr>
          <p:spPr>
            <a:xfrm>
              <a:off x="3683238" y="-1"/>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sp>
          <p:nvSpPr>
            <p:cNvPr id="7" name="Rectangle 6">
              <a:extLst>
                <a:ext uri="{FF2B5EF4-FFF2-40B4-BE49-F238E27FC236}">
                  <a16:creationId xmlns:a16="http://schemas.microsoft.com/office/drawing/2014/main" id="{D201D9CD-7A8F-406B-5FD5-27273E7E763D}"/>
                </a:ext>
              </a:extLst>
            </p:cNvPr>
            <p:cNvSpPr/>
            <p:nvPr/>
          </p:nvSpPr>
          <p:spPr>
            <a:xfrm>
              <a:off x="7366476" y="0"/>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8" name="Rectangle 7">
              <a:extLst>
                <a:ext uri="{FF2B5EF4-FFF2-40B4-BE49-F238E27FC236}">
                  <a16:creationId xmlns:a16="http://schemas.microsoft.com/office/drawing/2014/main" id="{FFE1C1EC-5789-D3A0-D8D4-9590C941792A}"/>
                </a:ext>
              </a:extLst>
            </p:cNvPr>
            <p:cNvSpPr/>
            <p:nvPr/>
          </p:nvSpPr>
          <p:spPr>
            <a:xfrm>
              <a:off x="11049714" y="-2"/>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5" name="Rectangle 14">
              <a:extLst>
                <a:ext uri="{FF2B5EF4-FFF2-40B4-BE49-F238E27FC236}">
                  <a16:creationId xmlns:a16="http://schemas.microsoft.com/office/drawing/2014/main" id="{70A1C448-8B0A-AB45-E78E-5AD65DE3392A}"/>
                </a:ext>
              </a:extLst>
            </p:cNvPr>
            <p:cNvSpPr/>
            <p:nvPr/>
          </p:nvSpPr>
          <p:spPr>
            <a:xfrm>
              <a:off x="0" y="3463825"/>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6" name="Rectangle 15">
              <a:extLst>
                <a:ext uri="{FF2B5EF4-FFF2-40B4-BE49-F238E27FC236}">
                  <a16:creationId xmlns:a16="http://schemas.microsoft.com/office/drawing/2014/main" id="{63D52A70-F8A3-6CE6-1567-E708558AC9D9}"/>
                </a:ext>
              </a:extLst>
            </p:cNvPr>
            <p:cNvSpPr/>
            <p:nvPr/>
          </p:nvSpPr>
          <p:spPr>
            <a:xfrm>
              <a:off x="0" y="6977429"/>
              <a:ext cx="18288000" cy="244792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grpSp>
      <p:sp>
        <p:nvSpPr>
          <p:cNvPr id="17" name="Полилиния 24">
            <a:extLst>
              <a:ext uri="{FF2B5EF4-FFF2-40B4-BE49-F238E27FC236}">
                <a16:creationId xmlns:a16="http://schemas.microsoft.com/office/drawing/2014/main" id="{0BF4B8C4-64E5-3C0E-E1B4-EE188801E151}"/>
              </a:ext>
            </a:extLst>
          </p:cNvPr>
          <p:cNvSpPr/>
          <p:nvPr userDrawn="1"/>
        </p:nvSpPr>
        <p:spPr>
          <a:xfrm>
            <a:off x="3691781" y="3463828"/>
            <a:ext cx="10904438" cy="3326641"/>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Lst>
            <a:ahLst/>
            <a:cxnLst>
              <a:cxn ang="0">
                <a:pos x="connsiteX0" y="connsiteY0"/>
              </a:cxn>
              <a:cxn ang="0">
                <a:pos x="connsiteX1" y="connsiteY1"/>
              </a:cxn>
              <a:cxn ang="0">
                <a:pos x="connsiteX2" y="connsiteY2"/>
              </a:cxn>
              <a:cxn ang="0">
                <a:pos x="connsiteX3" y="connsiteY3"/>
              </a:cxn>
            </a:cxnLst>
            <a:rect l="l" t="t" r="r" b="b"/>
            <a:pathLst>
              <a:path w="10904438" h="3360932">
                <a:moveTo>
                  <a:pt x="0" y="0"/>
                </a:moveTo>
                <a:lnTo>
                  <a:pt x="10904438" y="0"/>
                </a:lnTo>
                <a:lnTo>
                  <a:pt x="10904438" y="3360932"/>
                </a:lnTo>
                <a:lnTo>
                  <a:pt x="0" y="3360932"/>
                </a:lnTo>
                <a:close/>
              </a:path>
            </a:pathLst>
          </a:custGeom>
          <a:solidFill>
            <a:srgbClr val="4E8A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Θέση κειμένου 13">
            <a:extLst>
              <a:ext uri="{FF2B5EF4-FFF2-40B4-BE49-F238E27FC236}">
                <a16:creationId xmlns:a16="http://schemas.microsoft.com/office/drawing/2014/main" id="{7773101E-407F-50EA-2EF1-E4065CD47825}"/>
              </a:ext>
            </a:extLst>
          </p:cNvPr>
          <p:cNvSpPr>
            <a:spLocks noGrp="1"/>
          </p:cNvSpPr>
          <p:nvPr>
            <p:ph type="body" sz="quarter" idx="10" hasCustomPrompt="1"/>
          </p:nvPr>
        </p:nvSpPr>
        <p:spPr>
          <a:xfrm>
            <a:off x="3691780" y="4082670"/>
            <a:ext cx="10895757" cy="2088950"/>
          </a:xfrm>
          <a:prstGeom prst="rect">
            <a:avLst/>
          </a:prstGeom>
        </p:spPr>
        <p:txBody>
          <a:bodyPr/>
          <a:lstStyle>
            <a:lvl1pPr marL="0" indent="0" algn="ctr">
              <a:buNone/>
              <a:defRPr sz="4000">
                <a:solidFill>
                  <a:schemeClr val="bg2"/>
                </a:solidFill>
              </a:defRPr>
            </a:lvl1pPr>
          </a:lstStyle>
          <a:p>
            <a:pPr lvl="0"/>
            <a:r>
              <a:rPr lang="en-US" dirty="0">
                <a:latin typeface="Montserrat ExtraBold" panose="00000900000000000000" pitchFamily="2" charset="0"/>
              </a:rPr>
              <a:t>4</a:t>
            </a:r>
          </a:p>
          <a:p>
            <a:pPr lvl="0"/>
            <a:r>
              <a:rPr lang="en-US" dirty="0">
                <a:latin typeface="Montserrat ExtraBold" panose="00000900000000000000" pitchFamily="2" charset="0"/>
              </a:rPr>
              <a:t>NEXT ACTIONS M1-M6</a:t>
            </a:r>
          </a:p>
          <a:p>
            <a:pPr lvl="0"/>
            <a:endParaRPr lang="en-US" dirty="0">
              <a:latin typeface="Montserrat ExtraBold" panose="00000900000000000000" pitchFamily="2" charset="0"/>
            </a:endParaRPr>
          </a:p>
        </p:txBody>
      </p:sp>
    </p:spTree>
    <p:extLst>
      <p:ext uri="{BB962C8B-B14F-4D97-AF65-F5344CB8AC3E}">
        <p14:creationId xmlns:p14="http://schemas.microsoft.com/office/powerpoint/2010/main" val="935014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melines 01">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A4F0138F-2D49-4BC0-A0B7-CCAE7074292A}"/>
              </a:ext>
            </a:extLst>
          </p:cNvPr>
          <p:cNvSpPr/>
          <p:nvPr userDrawn="1"/>
        </p:nvSpPr>
        <p:spPr>
          <a:xfrm>
            <a:off x="-730" y="0"/>
            <a:ext cx="18288730" cy="10288588"/>
          </a:xfrm>
          <a:prstGeom prst="rect">
            <a:avLst/>
          </a:prstGeom>
          <a:solidFill>
            <a:srgbClr val="EEF0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Полилиния: фигура 40">
            <a:extLst>
              <a:ext uri="{FF2B5EF4-FFF2-40B4-BE49-F238E27FC236}">
                <a16:creationId xmlns:a16="http://schemas.microsoft.com/office/drawing/2014/main" id="{9C395436-DC1A-41E6-B78E-E62C72BF9A6A}"/>
              </a:ext>
            </a:extLst>
          </p:cNvPr>
          <p:cNvSpPr/>
          <p:nvPr userDrawn="1"/>
        </p:nvSpPr>
        <p:spPr>
          <a:xfrm>
            <a:off x="1722475" y="2193941"/>
            <a:ext cx="30512397" cy="4463142"/>
          </a:xfrm>
          <a:custGeom>
            <a:avLst/>
            <a:gdLst>
              <a:gd name="connsiteX0" fmla="*/ 2231572 w 30512397"/>
              <a:gd name="connsiteY0" fmla="*/ 0 h 4463142"/>
              <a:gd name="connsiteX1" fmla="*/ 13148557 w 30512397"/>
              <a:gd name="connsiteY1" fmla="*/ 0 h 4463142"/>
              <a:gd name="connsiteX2" fmla="*/ 13159989 w 30512397"/>
              <a:gd name="connsiteY2" fmla="*/ 0 h 4463142"/>
              <a:gd name="connsiteX3" fmla="*/ 28280827 w 30512397"/>
              <a:gd name="connsiteY3" fmla="*/ 0 h 4463142"/>
              <a:gd name="connsiteX4" fmla="*/ 30512397 w 30512397"/>
              <a:gd name="connsiteY4" fmla="*/ 2231571 h 4463142"/>
              <a:gd name="connsiteX5" fmla="*/ 28280827 w 30512397"/>
              <a:gd name="connsiteY5" fmla="*/ 4463142 h 4463142"/>
              <a:gd name="connsiteX6" fmla="*/ 13159989 w 30512397"/>
              <a:gd name="connsiteY6" fmla="*/ 4463142 h 4463142"/>
              <a:gd name="connsiteX7" fmla="*/ 13148557 w 30512397"/>
              <a:gd name="connsiteY7" fmla="*/ 4463142 h 4463142"/>
              <a:gd name="connsiteX8" fmla="*/ 2231572 w 30512397"/>
              <a:gd name="connsiteY8" fmla="*/ 4463142 h 4463142"/>
              <a:gd name="connsiteX9" fmla="*/ 0 w 30512397"/>
              <a:gd name="connsiteY9" fmla="*/ 2231571 h 4463142"/>
              <a:gd name="connsiteX10" fmla="*/ 2231572 w 30512397"/>
              <a:gd name="connsiteY10" fmla="*/ 0 h 446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512397" h="4463142">
                <a:moveTo>
                  <a:pt x="2231572" y="0"/>
                </a:moveTo>
                <a:lnTo>
                  <a:pt x="13148557" y="0"/>
                </a:lnTo>
                <a:lnTo>
                  <a:pt x="13159989" y="0"/>
                </a:lnTo>
                <a:lnTo>
                  <a:pt x="28280827" y="0"/>
                </a:lnTo>
                <a:cubicBezTo>
                  <a:pt x="29513289" y="0"/>
                  <a:pt x="30512397" y="999108"/>
                  <a:pt x="30512397" y="2231571"/>
                </a:cubicBezTo>
                <a:cubicBezTo>
                  <a:pt x="30512397" y="3464034"/>
                  <a:pt x="29513289" y="4463142"/>
                  <a:pt x="28280827" y="4463142"/>
                </a:cubicBezTo>
                <a:lnTo>
                  <a:pt x="13159989" y="4463142"/>
                </a:lnTo>
                <a:lnTo>
                  <a:pt x="13148557" y="4463142"/>
                </a:lnTo>
                <a:lnTo>
                  <a:pt x="2231572" y="4463142"/>
                </a:lnTo>
                <a:cubicBezTo>
                  <a:pt x="999109" y="4463142"/>
                  <a:pt x="0" y="3464034"/>
                  <a:pt x="0" y="2231571"/>
                </a:cubicBezTo>
                <a:cubicBezTo>
                  <a:pt x="0" y="999108"/>
                  <a:pt x="999109" y="0"/>
                  <a:pt x="2231572" y="0"/>
                </a:cubicBezTo>
                <a:close/>
              </a:path>
            </a:pathLst>
          </a:custGeom>
          <a:solidFill>
            <a:srgbClr val="7050A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ru-RU"/>
          </a:p>
        </p:txBody>
      </p:sp>
      <p:sp>
        <p:nvSpPr>
          <p:cNvPr id="42" name="Полилиния: фигура 41">
            <a:extLst>
              <a:ext uri="{FF2B5EF4-FFF2-40B4-BE49-F238E27FC236}">
                <a16:creationId xmlns:a16="http://schemas.microsoft.com/office/drawing/2014/main" id="{FCB6696A-0415-4471-8DB5-1876A1AE8874}"/>
              </a:ext>
            </a:extLst>
          </p:cNvPr>
          <p:cNvSpPr/>
          <p:nvPr userDrawn="1"/>
        </p:nvSpPr>
        <p:spPr>
          <a:xfrm>
            <a:off x="-23368000" y="-15598273"/>
            <a:ext cx="65024000" cy="48463199"/>
          </a:xfrm>
          <a:custGeom>
            <a:avLst/>
            <a:gdLst>
              <a:gd name="connsiteX0" fmla="*/ 23368001 w 65024000"/>
              <a:gd name="connsiteY0" fmla="*/ 15646402 h 48463199"/>
              <a:gd name="connsiteX1" fmla="*/ 23368001 w 65024000"/>
              <a:gd name="connsiteY1" fmla="*/ 25934983 h 48463199"/>
              <a:gd name="connsiteX2" fmla="*/ 41656000 w 65024000"/>
              <a:gd name="connsiteY2" fmla="*/ 25934983 h 48463199"/>
              <a:gd name="connsiteX3" fmla="*/ 41656000 w 65024000"/>
              <a:gd name="connsiteY3" fmla="*/ 15646402 h 48463199"/>
              <a:gd name="connsiteX4" fmla="*/ 0 w 65024000"/>
              <a:gd name="connsiteY4" fmla="*/ 0 h 48463199"/>
              <a:gd name="connsiteX5" fmla="*/ 65024000 w 65024000"/>
              <a:gd name="connsiteY5" fmla="*/ 0 h 48463199"/>
              <a:gd name="connsiteX6" fmla="*/ 65024000 w 65024000"/>
              <a:gd name="connsiteY6" fmla="*/ 36677599 h 48463199"/>
              <a:gd name="connsiteX7" fmla="*/ 65024000 w 65024000"/>
              <a:gd name="connsiteY7" fmla="*/ 41581391 h 48463199"/>
              <a:gd name="connsiteX8" fmla="*/ 65024000 w 65024000"/>
              <a:gd name="connsiteY8" fmla="*/ 48463199 h 48463199"/>
              <a:gd name="connsiteX9" fmla="*/ 0 w 65024000"/>
              <a:gd name="connsiteY9" fmla="*/ 48463199 h 48463199"/>
              <a:gd name="connsiteX10" fmla="*/ 0 w 65024000"/>
              <a:gd name="connsiteY10" fmla="*/ 41581391 h 48463199"/>
              <a:gd name="connsiteX11" fmla="*/ 0 w 65024000"/>
              <a:gd name="connsiteY11" fmla="*/ 36677599 h 4846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024000" h="48463199">
                <a:moveTo>
                  <a:pt x="23368001" y="15646402"/>
                </a:moveTo>
                <a:lnTo>
                  <a:pt x="23368001" y="25934983"/>
                </a:lnTo>
                <a:lnTo>
                  <a:pt x="41656000" y="25934983"/>
                </a:lnTo>
                <a:lnTo>
                  <a:pt x="41656000" y="15646402"/>
                </a:lnTo>
                <a:close/>
                <a:moveTo>
                  <a:pt x="0" y="0"/>
                </a:moveTo>
                <a:lnTo>
                  <a:pt x="65024000" y="0"/>
                </a:lnTo>
                <a:lnTo>
                  <a:pt x="65024000" y="36677599"/>
                </a:lnTo>
                <a:lnTo>
                  <a:pt x="65024000" y="41581391"/>
                </a:lnTo>
                <a:lnTo>
                  <a:pt x="65024000" y="48463199"/>
                </a:lnTo>
                <a:lnTo>
                  <a:pt x="0" y="48463199"/>
                </a:lnTo>
                <a:lnTo>
                  <a:pt x="0" y="41581391"/>
                </a:lnTo>
                <a:lnTo>
                  <a:pt x="0" y="36677599"/>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 name="Freeform 1">
            <a:extLst>
              <a:ext uri="{FF2B5EF4-FFF2-40B4-BE49-F238E27FC236}">
                <a16:creationId xmlns:a16="http://schemas.microsoft.com/office/drawing/2014/main" id="{0FC46A54-952A-2C46-1B19-372997A94E43}"/>
              </a:ext>
            </a:extLst>
          </p:cNvPr>
          <p:cNvSpPr/>
          <p:nvPr userDrawn="1"/>
        </p:nvSpPr>
        <p:spPr>
          <a:xfrm>
            <a:off x="1722473" y="2193940"/>
            <a:ext cx="16565527" cy="3582853"/>
          </a:xfrm>
          <a:custGeom>
            <a:avLst/>
            <a:gdLst>
              <a:gd name="connsiteX0" fmla="*/ 2231572 w 16565527"/>
              <a:gd name="connsiteY0" fmla="*/ 0 h 3582853"/>
              <a:gd name="connsiteX1" fmla="*/ 16565527 w 16565527"/>
              <a:gd name="connsiteY1" fmla="*/ 0 h 3582853"/>
              <a:gd name="connsiteX2" fmla="*/ 16565527 w 16565527"/>
              <a:gd name="connsiteY2" fmla="*/ 3582853 h 3582853"/>
              <a:gd name="connsiteX3" fmla="*/ 2231572 w 16565527"/>
              <a:gd name="connsiteY3" fmla="*/ 3582853 h 3582853"/>
              <a:gd name="connsiteX4" fmla="*/ 0 w 16565527"/>
              <a:gd name="connsiteY4" fmla="*/ 1791427 h 3582853"/>
              <a:gd name="connsiteX5" fmla="*/ 2231572 w 16565527"/>
              <a:gd name="connsiteY5" fmla="*/ 0 h 3582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65527" h="3582853">
                <a:moveTo>
                  <a:pt x="2231572" y="0"/>
                </a:moveTo>
                <a:lnTo>
                  <a:pt x="16565527" y="0"/>
                </a:lnTo>
                <a:lnTo>
                  <a:pt x="16565527" y="3582853"/>
                </a:lnTo>
                <a:lnTo>
                  <a:pt x="2231572" y="3582853"/>
                </a:lnTo>
                <a:cubicBezTo>
                  <a:pt x="999108" y="3582853"/>
                  <a:pt x="0" y="2780804"/>
                  <a:pt x="0" y="1791427"/>
                </a:cubicBezTo>
                <a:cubicBezTo>
                  <a:pt x="0" y="802049"/>
                  <a:pt x="999108" y="0"/>
                  <a:pt x="2231572" y="0"/>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5" name="Θέση κειμένου 4">
            <a:extLst>
              <a:ext uri="{FF2B5EF4-FFF2-40B4-BE49-F238E27FC236}">
                <a16:creationId xmlns:a16="http://schemas.microsoft.com/office/drawing/2014/main" id="{4710D25D-67AA-8537-6902-94AA07FB58DD}"/>
              </a:ext>
            </a:extLst>
          </p:cNvPr>
          <p:cNvSpPr>
            <a:spLocks noGrp="1"/>
          </p:cNvSpPr>
          <p:nvPr>
            <p:ph type="body" sz="quarter" idx="10" hasCustomPrompt="1"/>
          </p:nvPr>
        </p:nvSpPr>
        <p:spPr>
          <a:xfrm>
            <a:off x="869950" y="716750"/>
            <a:ext cx="13230225" cy="949818"/>
          </a:xfrm>
          <a:prstGeom prst="rect">
            <a:avLst/>
          </a:prstGeom>
        </p:spPr>
        <p:txBody>
          <a:bodyPr/>
          <a:lstStyle>
            <a:lvl1pPr marL="0" indent="0">
              <a:buNone/>
              <a:defRPr sz="6000">
                <a:solidFill>
                  <a:srgbClr val="7050A1"/>
                </a:solidFill>
                <a:latin typeface="+mj-lt"/>
              </a:defRPr>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Next actions M1-M3</a:t>
            </a:r>
            <a:endParaRPr lang="el-GR" dirty="0"/>
          </a:p>
        </p:txBody>
      </p:sp>
      <p:sp>
        <p:nvSpPr>
          <p:cNvPr id="3" name="Θέση αριθμού διαφάνειας 5">
            <a:extLst>
              <a:ext uri="{FF2B5EF4-FFF2-40B4-BE49-F238E27FC236}">
                <a16:creationId xmlns:a16="http://schemas.microsoft.com/office/drawing/2014/main" id="{E5C36704-98C3-BF7F-A4E9-2D2136162633}"/>
              </a:ext>
            </a:extLst>
          </p:cNvPr>
          <p:cNvSpPr txBox="1">
            <a:spLocks/>
          </p:cNvSpPr>
          <p:nvPr userDrawn="1"/>
        </p:nvSpPr>
        <p:spPr>
          <a:xfrm>
            <a:off x="15163800" y="982979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358B55-8504-4853-A52C-26349856A85B}" type="slidenum">
              <a:rPr lang="el-GR" sz="2000" smtClean="0">
                <a:solidFill>
                  <a:srgbClr val="7050A1"/>
                </a:solidFill>
                <a:latin typeface="+mj-lt"/>
              </a:rPr>
              <a:pPr/>
              <a:t>‹#›</a:t>
            </a:fld>
            <a:endParaRPr lang="el-GR" sz="2000" dirty="0">
              <a:solidFill>
                <a:srgbClr val="7050A1"/>
              </a:solidFill>
              <a:latin typeface="+mj-lt"/>
            </a:endParaRPr>
          </a:p>
        </p:txBody>
      </p:sp>
    </p:spTree>
    <p:extLst>
      <p:ext uri="{BB962C8B-B14F-4D97-AF65-F5344CB8AC3E}">
        <p14:creationId xmlns:p14="http://schemas.microsoft.com/office/powerpoint/2010/main" val="1350522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melines 02">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D3DD933C-CAC2-4325-8DE9-519C26B5FEC0}"/>
              </a:ext>
            </a:extLst>
          </p:cNvPr>
          <p:cNvSpPr/>
          <p:nvPr userDrawn="1"/>
        </p:nvSpPr>
        <p:spPr>
          <a:xfrm>
            <a:off x="-730" y="0"/>
            <a:ext cx="18288730" cy="10288588"/>
          </a:xfrm>
          <a:prstGeom prst="rect">
            <a:avLst/>
          </a:prstGeom>
          <a:solidFill>
            <a:srgbClr val="EEF0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олилиния: фигура 33">
            <a:extLst>
              <a:ext uri="{FF2B5EF4-FFF2-40B4-BE49-F238E27FC236}">
                <a16:creationId xmlns:a16="http://schemas.microsoft.com/office/drawing/2014/main" id="{3746F132-0CCF-46AF-9595-A60D5FA3CF86}"/>
              </a:ext>
            </a:extLst>
          </p:cNvPr>
          <p:cNvSpPr/>
          <p:nvPr userDrawn="1"/>
        </p:nvSpPr>
        <p:spPr>
          <a:xfrm>
            <a:off x="-13150271" y="2449509"/>
            <a:ext cx="30512397" cy="4463142"/>
          </a:xfrm>
          <a:custGeom>
            <a:avLst/>
            <a:gdLst>
              <a:gd name="connsiteX0" fmla="*/ 2231572 w 30512397"/>
              <a:gd name="connsiteY0" fmla="*/ 0 h 4463142"/>
              <a:gd name="connsiteX1" fmla="*/ 13148557 w 30512397"/>
              <a:gd name="connsiteY1" fmla="*/ 0 h 4463142"/>
              <a:gd name="connsiteX2" fmla="*/ 13159989 w 30512397"/>
              <a:gd name="connsiteY2" fmla="*/ 0 h 4463142"/>
              <a:gd name="connsiteX3" fmla="*/ 28280827 w 30512397"/>
              <a:gd name="connsiteY3" fmla="*/ 0 h 4463142"/>
              <a:gd name="connsiteX4" fmla="*/ 30512397 w 30512397"/>
              <a:gd name="connsiteY4" fmla="*/ 2231571 h 4463142"/>
              <a:gd name="connsiteX5" fmla="*/ 28280827 w 30512397"/>
              <a:gd name="connsiteY5" fmla="*/ 4463142 h 4463142"/>
              <a:gd name="connsiteX6" fmla="*/ 13159989 w 30512397"/>
              <a:gd name="connsiteY6" fmla="*/ 4463142 h 4463142"/>
              <a:gd name="connsiteX7" fmla="*/ 13148557 w 30512397"/>
              <a:gd name="connsiteY7" fmla="*/ 4463142 h 4463142"/>
              <a:gd name="connsiteX8" fmla="*/ 2231572 w 30512397"/>
              <a:gd name="connsiteY8" fmla="*/ 4463142 h 4463142"/>
              <a:gd name="connsiteX9" fmla="*/ 0 w 30512397"/>
              <a:gd name="connsiteY9" fmla="*/ 2231571 h 4463142"/>
              <a:gd name="connsiteX10" fmla="*/ 2231572 w 30512397"/>
              <a:gd name="connsiteY10" fmla="*/ 0 h 446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512397" h="4463142">
                <a:moveTo>
                  <a:pt x="2231572" y="0"/>
                </a:moveTo>
                <a:lnTo>
                  <a:pt x="13148557" y="0"/>
                </a:lnTo>
                <a:lnTo>
                  <a:pt x="13159989" y="0"/>
                </a:lnTo>
                <a:lnTo>
                  <a:pt x="28280827" y="0"/>
                </a:lnTo>
                <a:cubicBezTo>
                  <a:pt x="29513289" y="0"/>
                  <a:pt x="30512397" y="999108"/>
                  <a:pt x="30512397" y="2231571"/>
                </a:cubicBezTo>
                <a:cubicBezTo>
                  <a:pt x="30512397" y="3464034"/>
                  <a:pt x="29513289" y="4463142"/>
                  <a:pt x="28280827" y="4463142"/>
                </a:cubicBezTo>
                <a:lnTo>
                  <a:pt x="13159989" y="4463142"/>
                </a:lnTo>
                <a:lnTo>
                  <a:pt x="13148557" y="4463142"/>
                </a:lnTo>
                <a:lnTo>
                  <a:pt x="2231572" y="4463142"/>
                </a:lnTo>
                <a:cubicBezTo>
                  <a:pt x="999109" y="4463142"/>
                  <a:pt x="0" y="3464034"/>
                  <a:pt x="0" y="2231571"/>
                </a:cubicBezTo>
                <a:cubicBezTo>
                  <a:pt x="0" y="999108"/>
                  <a:pt x="999109" y="0"/>
                  <a:pt x="2231572" y="0"/>
                </a:cubicBezTo>
                <a:close/>
              </a:path>
            </a:pathLst>
          </a:custGeom>
          <a:solidFill>
            <a:srgbClr val="4E8AA6"/>
          </a:solidFill>
          <a:ln w="254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ru-RU"/>
          </a:p>
        </p:txBody>
      </p:sp>
      <p:sp>
        <p:nvSpPr>
          <p:cNvPr id="29" name="Полилиния: фигура 28">
            <a:extLst>
              <a:ext uri="{FF2B5EF4-FFF2-40B4-BE49-F238E27FC236}">
                <a16:creationId xmlns:a16="http://schemas.microsoft.com/office/drawing/2014/main" id="{6ED5CB5B-7A04-4E82-8637-8BFB8DEE3AD5}"/>
              </a:ext>
            </a:extLst>
          </p:cNvPr>
          <p:cNvSpPr/>
          <p:nvPr userDrawn="1"/>
        </p:nvSpPr>
        <p:spPr>
          <a:xfrm>
            <a:off x="-3109208" y="2175641"/>
            <a:ext cx="20471332" cy="3856721"/>
          </a:xfrm>
          <a:custGeom>
            <a:avLst/>
            <a:gdLst>
              <a:gd name="connsiteX0" fmla="*/ 2231570 w 20471332"/>
              <a:gd name="connsiteY0" fmla="*/ 0 h 4463142"/>
              <a:gd name="connsiteX1" fmla="*/ 18239763 w 20471332"/>
              <a:gd name="connsiteY1" fmla="*/ 0 h 4463142"/>
              <a:gd name="connsiteX2" fmla="*/ 20471332 w 20471332"/>
              <a:gd name="connsiteY2" fmla="*/ 2231571 h 4463142"/>
              <a:gd name="connsiteX3" fmla="*/ 18239763 w 20471332"/>
              <a:gd name="connsiteY3" fmla="*/ 4463142 h 4463142"/>
              <a:gd name="connsiteX4" fmla="*/ 2231570 w 20471332"/>
              <a:gd name="connsiteY4" fmla="*/ 4463142 h 4463142"/>
              <a:gd name="connsiteX5" fmla="*/ 0 w 20471332"/>
              <a:gd name="connsiteY5" fmla="*/ 2231571 h 4463142"/>
              <a:gd name="connsiteX6" fmla="*/ 2231570 w 20471332"/>
              <a:gd name="connsiteY6" fmla="*/ 0 h 446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71332" h="4463142">
                <a:moveTo>
                  <a:pt x="2231570" y="0"/>
                </a:moveTo>
                <a:lnTo>
                  <a:pt x="18239763" y="0"/>
                </a:lnTo>
                <a:cubicBezTo>
                  <a:pt x="19472225" y="0"/>
                  <a:pt x="20471332" y="999108"/>
                  <a:pt x="20471332" y="2231571"/>
                </a:cubicBezTo>
                <a:cubicBezTo>
                  <a:pt x="20471332" y="3464034"/>
                  <a:pt x="19472225" y="4463142"/>
                  <a:pt x="18239763" y="4463142"/>
                </a:cubicBezTo>
                <a:lnTo>
                  <a:pt x="2231570" y="4463142"/>
                </a:lnTo>
                <a:cubicBezTo>
                  <a:pt x="999108" y="4463142"/>
                  <a:pt x="0" y="3464034"/>
                  <a:pt x="0" y="2231571"/>
                </a:cubicBezTo>
                <a:cubicBezTo>
                  <a:pt x="0" y="999108"/>
                  <a:pt x="999108" y="0"/>
                  <a:pt x="2231570" y="0"/>
                </a:cubicBezTo>
                <a:close/>
              </a:path>
            </a:pathLst>
          </a:custGeom>
          <a:blipFill dpi="0" rotWithShape="1">
            <a:blip r:embed="rId2" cstate="screen">
              <a:duotone>
                <a:prstClr val="black"/>
                <a:schemeClr val="tx2">
                  <a:tint val="45000"/>
                  <a:satMod val="400000"/>
                </a:schemeClr>
              </a:duotone>
              <a:extLst>
                <a:ext uri="{28A0092B-C50C-407E-A947-70E740481C1C}">
                  <a14:useLocalDpi xmlns:a14="http://schemas.microsoft.com/office/drawing/2010/main"/>
                </a:ext>
              </a:extLst>
            </a:blip>
            <a:srcRect/>
            <a:stretch>
              <a:fillRect/>
            </a:stretch>
          </a:blipFill>
          <a:ln w="254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ru-RU"/>
          </a:p>
        </p:txBody>
      </p:sp>
      <p:sp>
        <p:nvSpPr>
          <p:cNvPr id="36" name="Полилиния: фигура 35">
            <a:extLst>
              <a:ext uri="{FF2B5EF4-FFF2-40B4-BE49-F238E27FC236}">
                <a16:creationId xmlns:a16="http://schemas.microsoft.com/office/drawing/2014/main" id="{29CE58CE-4F29-46AA-B6C5-208AD72608A4}"/>
              </a:ext>
            </a:extLst>
          </p:cNvPr>
          <p:cNvSpPr/>
          <p:nvPr userDrawn="1"/>
        </p:nvSpPr>
        <p:spPr>
          <a:xfrm>
            <a:off x="-23368000" y="-15646399"/>
            <a:ext cx="65024000" cy="48463199"/>
          </a:xfrm>
          <a:custGeom>
            <a:avLst/>
            <a:gdLst>
              <a:gd name="connsiteX0" fmla="*/ 23368001 w 65024000"/>
              <a:gd name="connsiteY0" fmla="*/ 15646402 h 48463199"/>
              <a:gd name="connsiteX1" fmla="*/ 23368001 w 65024000"/>
              <a:gd name="connsiteY1" fmla="*/ 25934983 h 48463199"/>
              <a:gd name="connsiteX2" fmla="*/ 41656000 w 65024000"/>
              <a:gd name="connsiteY2" fmla="*/ 25934983 h 48463199"/>
              <a:gd name="connsiteX3" fmla="*/ 41656000 w 65024000"/>
              <a:gd name="connsiteY3" fmla="*/ 15646402 h 48463199"/>
              <a:gd name="connsiteX4" fmla="*/ 0 w 65024000"/>
              <a:gd name="connsiteY4" fmla="*/ 0 h 48463199"/>
              <a:gd name="connsiteX5" fmla="*/ 65024000 w 65024000"/>
              <a:gd name="connsiteY5" fmla="*/ 0 h 48463199"/>
              <a:gd name="connsiteX6" fmla="*/ 65024000 w 65024000"/>
              <a:gd name="connsiteY6" fmla="*/ 36677599 h 48463199"/>
              <a:gd name="connsiteX7" fmla="*/ 65024000 w 65024000"/>
              <a:gd name="connsiteY7" fmla="*/ 41581391 h 48463199"/>
              <a:gd name="connsiteX8" fmla="*/ 65024000 w 65024000"/>
              <a:gd name="connsiteY8" fmla="*/ 48463199 h 48463199"/>
              <a:gd name="connsiteX9" fmla="*/ 0 w 65024000"/>
              <a:gd name="connsiteY9" fmla="*/ 48463199 h 48463199"/>
              <a:gd name="connsiteX10" fmla="*/ 0 w 65024000"/>
              <a:gd name="connsiteY10" fmla="*/ 41581391 h 48463199"/>
              <a:gd name="connsiteX11" fmla="*/ 0 w 65024000"/>
              <a:gd name="connsiteY11" fmla="*/ 36677599 h 4846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024000" h="48463199">
                <a:moveTo>
                  <a:pt x="23368001" y="15646402"/>
                </a:moveTo>
                <a:lnTo>
                  <a:pt x="23368001" y="25934983"/>
                </a:lnTo>
                <a:lnTo>
                  <a:pt x="41656000" y="25934983"/>
                </a:lnTo>
                <a:lnTo>
                  <a:pt x="41656000" y="15646402"/>
                </a:lnTo>
                <a:close/>
                <a:moveTo>
                  <a:pt x="0" y="0"/>
                </a:moveTo>
                <a:lnTo>
                  <a:pt x="65024000" y="0"/>
                </a:lnTo>
                <a:lnTo>
                  <a:pt x="65024000" y="36677599"/>
                </a:lnTo>
                <a:lnTo>
                  <a:pt x="65024000" y="41581391"/>
                </a:lnTo>
                <a:lnTo>
                  <a:pt x="65024000" y="48463199"/>
                </a:lnTo>
                <a:lnTo>
                  <a:pt x="0" y="48463199"/>
                </a:lnTo>
                <a:lnTo>
                  <a:pt x="0" y="41581391"/>
                </a:lnTo>
                <a:lnTo>
                  <a:pt x="0" y="36677599"/>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 name="Θέση κειμένου 4">
            <a:extLst>
              <a:ext uri="{FF2B5EF4-FFF2-40B4-BE49-F238E27FC236}">
                <a16:creationId xmlns:a16="http://schemas.microsoft.com/office/drawing/2014/main" id="{7F3CE2AB-9063-380F-C43A-A549C8E71795}"/>
              </a:ext>
            </a:extLst>
          </p:cNvPr>
          <p:cNvSpPr>
            <a:spLocks noGrp="1"/>
          </p:cNvSpPr>
          <p:nvPr>
            <p:ph type="body" sz="quarter" idx="10" hasCustomPrompt="1"/>
          </p:nvPr>
        </p:nvSpPr>
        <p:spPr>
          <a:xfrm>
            <a:off x="869950" y="716750"/>
            <a:ext cx="13230225" cy="949818"/>
          </a:xfrm>
          <a:prstGeom prst="rect">
            <a:avLst/>
          </a:prstGeom>
        </p:spPr>
        <p:txBody>
          <a:bodyPr/>
          <a:lstStyle>
            <a:lvl1pPr marL="0" indent="0">
              <a:buNone/>
              <a:defRPr sz="6000">
                <a:solidFill>
                  <a:srgbClr val="4E8AA6"/>
                </a:solidFill>
                <a:latin typeface="+mj-lt"/>
              </a:defRPr>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Next actions M4-M6</a:t>
            </a:r>
            <a:endParaRPr lang="el-GR" dirty="0"/>
          </a:p>
        </p:txBody>
      </p:sp>
      <p:sp>
        <p:nvSpPr>
          <p:cNvPr id="3" name="Θέση αριθμού διαφάνειας 5">
            <a:extLst>
              <a:ext uri="{FF2B5EF4-FFF2-40B4-BE49-F238E27FC236}">
                <a16:creationId xmlns:a16="http://schemas.microsoft.com/office/drawing/2014/main" id="{7D9CF294-E493-688C-DC80-37B1DB9634C5}"/>
              </a:ext>
            </a:extLst>
          </p:cNvPr>
          <p:cNvSpPr txBox="1">
            <a:spLocks/>
          </p:cNvSpPr>
          <p:nvPr userDrawn="1"/>
        </p:nvSpPr>
        <p:spPr>
          <a:xfrm>
            <a:off x="15163800" y="982979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358B55-8504-4853-A52C-26349856A85B}" type="slidenum">
              <a:rPr lang="el-GR" sz="2000" smtClean="0">
                <a:solidFill>
                  <a:srgbClr val="7050A1"/>
                </a:solidFill>
                <a:latin typeface="+mj-lt"/>
              </a:rPr>
              <a:pPr/>
              <a:t>‹#›</a:t>
            </a:fld>
            <a:endParaRPr lang="el-GR" sz="2000" dirty="0">
              <a:solidFill>
                <a:srgbClr val="7050A1"/>
              </a:solidFill>
              <a:latin typeface="+mj-lt"/>
            </a:endParaRPr>
          </a:p>
        </p:txBody>
      </p:sp>
    </p:spTree>
    <p:extLst>
      <p:ext uri="{BB962C8B-B14F-4D97-AF65-F5344CB8AC3E}">
        <p14:creationId xmlns:p14="http://schemas.microsoft.com/office/powerpoint/2010/main" val="723916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melines 02">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id="{D3DD933C-CAC2-4325-8DE9-519C26B5FEC0}"/>
              </a:ext>
            </a:extLst>
          </p:cNvPr>
          <p:cNvSpPr/>
          <p:nvPr userDrawn="1"/>
        </p:nvSpPr>
        <p:spPr>
          <a:xfrm>
            <a:off x="-730" y="0"/>
            <a:ext cx="18288730" cy="10288588"/>
          </a:xfrm>
          <a:prstGeom prst="rect">
            <a:avLst/>
          </a:prstGeom>
          <a:solidFill>
            <a:srgbClr val="EEF0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олилиния: фигура 40">
            <a:extLst>
              <a:ext uri="{FF2B5EF4-FFF2-40B4-BE49-F238E27FC236}">
                <a16:creationId xmlns:a16="http://schemas.microsoft.com/office/drawing/2014/main" id="{1306B782-89C8-6D98-DC26-FC99A40DCCAD}"/>
              </a:ext>
            </a:extLst>
          </p:cNvPr>
          <p:cNvSpPr/>
          <p:nvPr userDrawn="1"/>
        </p:nvSpPr>
        <p:spPr>
          <a:xfrm rot="16200000">
            <a:off x="7207010" y="-5559625"/>
            <a:ext cx="3873258" cy="18288733"/>
          </a:xfrm>
          <a:prstGeom prst="round2SameRect">
            <a:avLst>
              <a:gd name="adj1" fmla="val 50000"/>
              <a:gd name="adj2" fmla="val 0"/>
            </a:avLst>
          </a:prstGeom>
          <a:solidFill>
            <a:srgbClr val="7050A1"/>
          </a:solidFill>
          <a:ln w="254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ru-RU"/>
          </a:p>
        </p:txBody>
      </p:sp>
      <p:sp>
        <p:nvSpPr>
          <p:cNvPr id="4" name="Freeform 1">
            <a:extLst>
              <a:ext uri="{FF2B5EF4-FFF2-40B4-BE49-F238E27FC236}">
                <a16:creationId xmlns:a16="http://schemas.microsoft.com/office/drawing/2014/main" id="{CD5A3599-27C8-F933-4650-E75FC777482A}"/>
              </a:ext>
            </a:extLst>
          </p:cNvPr>
          <p:cNvSpPr/>
          <p:nvPr userDrawn="1"/>
        </p:nvSpPr>
        <p:spPr>
          <a:xfrm rot="16200000">
            <a:off x="7552563" y="-5905179"/>
            <a:ext cx="3182146" cy="18288732"/>
          </a:xfrm>
          <a:prstGeom prst="round2SameRect">
            <a:avLst>
              <a:gd name="adj1" fmla="val 50000"/>
              <a:gd name="adj2" fmla="val 0"/>
            </a:avLst>
          </a:prstGeom>
          <a:blipFill dpi="0" rotWithShape="0">
            <a:blip r:embed="rId2"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36" name="Полилиния: фигура 35">
            <a:extLst>
              <a:ext uri="{FF2B5EF4-FFF2-40B4-BE49-F238E27FC236}">
                <a16:creationId xmlns:a16="http://schemas.microsoft.com/office/drawing/2014/main" id="{29CE58CE-4F29-46AA-B6C5-208AD72608A4}"/>
              </a:ext>
            </a:extLst>
          </p:cNvPr>
          <p:cNvSpPr/>
          <p:nvPr userDrawn="1"/>
        </p:nvSpPr>
        <p:spPr>
          <a:xfrm>
            <a:off x="-23368000" y="-15646399"/>
            <a:ext cx="65024000" cy="48463199"/>
          </a:xfrm>
          <a:custGeom>
            <a:avLst/>
            <a:gdLst>
              <a:gd name="connsiteX0" fmla="*/ 23368001 w 65024000"/>
              <a:gd name="connsiteY0" fmla="*/ 15646402 h 48463199"/>
              <a:gd name="connsiteX1" fmla="*/ 23368001 w 65024000"/>
              <a:gd name="connsiteY1" fmla="*/ 25934983 h 48463199"/>
              <a:gd name="connsiteX2" fmla="*/ 41656000 w 65024000"/>
              <a:gd name="connsiteY2" fmla="*/ 25934983 h 48463199"/>
              <a:gd name="connsiteX3" fmla="*/ 41656000 w 65024000"/>
              <a:gd name="connsiteY3" fmla="*/ 15646402 h 48463199"/>
              <a:gd name="connsiteX4" fmla="*/ 0 w 65024000"/>
              <a:gd name="connsiteY4" fmla="*/ 0 h 48463199"/>
              <a:gd name="connsiteX5" fmla="*/ 65024000 w 65024000"/>
              <a:gd name="connsiteY5" fmla="*/ 0 h 48463199"/>
              <a:gd name="connsiteX6" fmla="*/ 65024000 w 65024000"/>
              <a:gd name="connsiteY6" fmla="*/ 36677599 h 48463199"/>
              <a:gd name="connsiteX7" fmla="*/ 65024000 w 65024000"/>
              <a:gd name="connsiteY7" fmla="*/ 41581391 h 48463199"/>
              <a:gd name="connsiteX8" fmla="*/ 65024000 w 65024000"/>
              <a:gd name="connsiteY8" fmla="*/ 48463199 h 48463199"/>
              <a:gd name="connsiteX9" fmla="*/ 0 w 65024000"/>
              <a:gd name="connsiteY9" fmla="*/ 48463199 h 48463199"/>
              <a:gd name="connsiteX10" fmla="*/ 0 w 65024000"/>
              <a:gd name="connsiteY10" fmla="*/ 41581391 h 48463199"/>
              <a:gd name="connsiteX11" fmla="*/ 0 w 65024000"/>
              <a:gd name="connsiteY11" fmla="*/ 36677599 h 4846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024000" h="48463199">
                <a:moveTo>
                  <a:pt x="23368001" y="15646402"/>
                </a:moveTo>
                <a:lnTo>
                  <a:pt x="23368001" y="25934983"/>
                </a:lnTo>
                <a:lnTo>
                  <a:pt x="41656000" y="25934983"/>
                </a:lnTo>
                <a:lnTo>
                  <a:pt x="41656000" y="15646402"/>
                </a:lnTo>
                <a:close/>
                <a:moveTo>
                  <a:pt x="0" y="0"/>
                </a:moveTo>
                <a:lnTo>
                  <a:pt x="65024000" y="0"/>
                </a:lnTo>
                <a:lnTo>
                  <a:pt x="65024000" y="36677599"/>
                </a:lnTo>
                <a:lnTo>
                  <a:pt x="65024000" y="41581391"/>
                </a:lnTo>
                <a:lnTo>
                  <a:pt x="65024000" y="48463199"/>
                </a:lnTo>
                <a:lnTo>
                  <a:pt x="0" y="48463199"/>
                </a:lnTo>
                <a:lnTo>
                  <a:pt x="0" y="41581391"/>
                </a:lnTo>
                <a:lnTo>
                  <a:pt x="0" y="36677599"/>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5" name="Θέση κειμένου 4">
            <a:extLst>
              <a:ext uri="{FF2B5EF4-FFF2-40B4-BE49-F238E27FC236}">
                <a16:creationId xmlns:a16="http://schemas.microsoft.com/office/drawing/2014/main" id="{31C085B8-389A-9631-BFD7-46B150203F81}"/>
              </a:ext>
            </a:extLst>
          </p:cNvPr>
          <p:cNvSpPr>
            <a:spLocks noGrp="1"/>
          </p:cNvSpPr>
          <p:nvPr>
            <p:ph type="body" sz="quarter" idx="10" hasCustomPrompt="1"/>
          </p:nvPr>
        </p:nvSpPr>
        <p:spPr>
          <a:xfrm>
            <a:off x="869950" y="402717"/>
            <a:ext cx="13230225" cy="949818"/>
          </a:xfrm>
          <a:prstGeom prst="rect">
            <a:avLst/>
          </a:prstGeom>
        </p:spPr>
        <p:txBody>
          <a:bodyPr anchor="ctr"/>
          <a:lstStyle>
            <a:lvl1pPr marL="0" indent="0">
              <a:buNone/>
              <a:defRPr sz="4000">
                <a:solidFill>
                  <a:srgbClr val="7050A1"/>
                </a:solidFill>
                <a:latin typeface="+mj-lt"/>
              </a:defRPr>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Next actions M1-M6</a:t>
            </a:r>
            <a:endParaRPr lang="el-GR" dirty="0"/>
          </a:p>
        </p:txBody>
      </p:sp>
      <p:sp>
        <p:nvSpPr>
          <p:cNvPr id="2" name="Θέση αριθμού διαφάνειας 5">
            <a:extLst>
              <a:ext uri="{FF2B5EF4-FFF2-40B4-BE49-F238E27FC236}">
                <a16:creationId xmlns:a16="http://schemas.microsoft.com/office/drawing/2014/main" id="{D166E25D-0AC1-C78C-38AB-2DC40BAD2E0A}"/>
              </a:ext>
            </a:extLst>
          </p:cNvPr>
          <p:cNvSpPr txBox="1">
            <a:spLocks/>
          </p:cNvSpPr>
          <p:nvPr userDrawn="1"/>
        </p:nvSpPr>
        <p:spPr>
          <a:xfrm>
            <a:off x="15163800" y="982979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358B55-8504-4853-A52C-26349856A85B}" type="slidenum">
              <a:rPr lang="el-GR" sz="2000" smtClean="0">
                <a:solidFill>
                  <a:srgbClr val="7050A1"/>
                </a:solidFill>
                <a:latin typeface="+mj-lt"/>
              </a:rPr>
              <a:pPr/>
              <a:t>‹#›</a:t>
            </a:fld>
            <a:endParaRPr lang="el-GR" sz="2000" dirty="0">
              <a:solidFill>
                <a:srgbClr val="7050A1"/>
              </a:solidFill>
              <a:latin typeface="+mj-lt"/>
            </a:endParaRPr>
          </a:p>
        </p:txBody>
      </p:sp>
    </p:spTree>
    <p:extLst>
      <p:ext uri="{BB962C8B-B14F-4D97-AF65-F5344CB8AC3E}">
        <p14:creationId xmlns:p14="http://schemas.microsoft.com/office/powerpoint/2010/main" val="2392159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ortfolio 20">
    <p:spTree>
      <p:nvGrpSpPr>
        <p:cNvPr id="1" name=""/>
        <p:cNvGrpSpPr/>
        <p:nvPr/>
      </p:nvGrpSpPr>
      <p:grpSpPr>
        <a:xfrm>
          <a:off x="0" y="0"/>
          <a:ext cx="0" cy="0"/>
          <a:chOff x="0" y="0"/>
          <a:chExt cx="0" cy="0"/>
        </a:xfrm>
      </p:grpSpPr>
      <p:sp>
        <p:nvSpPr>
          <p:cNvPr id="2" name="Полилиния 24">
            <a:extLst>
              <a:ext uri="{FF2B5EF4-FFF2-40B4-BE49-F238E27FC236}">
                <a16:creationId xmlns:a16="http://schemas.microsoft.com/office/drawing/2014/main" id="{4CEB6231-EDD8-A5B6-FA0A-6DC036520371}"/>
              </a:ext>
            </a:extLst>
          </p:cNvPr>
          <p:cNvSpPr/>
          <p:nvPr userDrawn="1"/>
        </p:nvSpPr>
        <p:spPr>
          <a:xfrm>
            <a:off x="3691781" y="3463828"/>
            <a:ext cx="10904438" cy="3326641"/>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Lst>
            <a:ahLst/>
            <a:cxnLst>
              <a:cxn ang="0">
                <a:pos x="connsiteX0" y="connsiteY0"/>
              </a:cxn>
              <a:cxn ang="0">
                <a:pos x="connsiteX1" y="connsiteY1"/>
              </a:cxn>
              <a:cxn ang="0">
                <a:pos x="connsiteX2" y="connsiteY2"/>
              </a:cxn>
              <a:cxn ang="0">
                <a:pos x="connsiteX3" y="connsiteY3"/>
              </a:cxn>
            </a:cxnLst>
            <a:rect l="l" t="t" r="r" b="b"/>
            <a:pathLst>
              <a:path w="10904438" h="3360932">
                <a:moveTo>
                  <a:pt x="0" y="0"/>
                </a:moveTo>
                <a:lnTo>
                  <a:pt x="10904438" y="0"/>
                </a:lnTo>
                <a:lnTo>
                  <a:pt x="10904438" y="3360932"/>
                </a:lnTo>
                <a:lnTo>
                  <a:pt x="0" y="3360932"/>
                </a:lnTo>
                <a:close/>
              </a:path>
            </a:pathLst>
          </a:custGeom>
          <a:solidFill>
            <a:srgbClr val="705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CFE3A46-C731-D502-68DF-48399D5ABEA6}"/>
              </a:ext>
            </a:extLst>
          </p:cNvPr>
          <p:cNvGrpSpPr/>
          <p:nvPr userDrawn="1"/>
        </p:nvGrpSpPr>
        <p:grpSpPr>
          <a:xfrm>
            <a:off x="0" y="-3"/>
            <a:ext cx="18288000" cy="9364721"/>
            <a:chOff x="0" y="-3"/>
            <a:chExt cx="18288000" cy="9364721"/>
          </a:xfrm>
          <a:blipFill>
            <a:blip r:embed="rId2">
              <a:duotone>
                <a:schemeClr val="accent4">
                  <a:shade val="45000"/>
                  <a:satMod val="135000"/>
                </a:schemeClr>
                <a:prstClr val="white"/>
              </a:duotone>
            </a:blip>
            <a:stretch>
              <a:fillRect/>
            </a:stretch>
          </a:blipFill>
        </p:grpSpPr>
        <p:sp>
          <p:nvSpPr>
            <p:cNvPr id="4" name="Rectangle 3">
              <a:extLst>
                <a:ext uri="{FF2B5EF4-FFF2-40B4-BE49-F238E27FC236}">
                  <a16:creationId xmlns:a16="http://schemas.microsoft.com/office/drawing/2014/main" id="{D7AA5B0B-3390-80FE-1DAB-A2A6BB8889F3}"/>
                </a:ext>
              </a:extLst>
            </p:cNvPr>
            <p:cNvSpPr/>
            <p:nvPr/>
          </p:nvSpPr>
          <p:spPr>
            <a:xfrm>
              <a:off x="14732952" y="-3"/>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5" name="Rectangle 4">
              <a:extLst>
                <a:ext uri="{FF2B5EF4-FFF2-40B4-BE49-F238E27FC236}">
                  <a16:creationId xmlns:a16="http://schemas.microsoft.com/office/drawing/2014/main" id="{9BC55DF8-D785-C7AE-BA7C-439172E0AA09}"/>
                </a:ext>
              </a:extLst>
            </p:cNvPr>
            <p:cNvSpPr/>
            <p:nvPr/>
          </p:nvSpPr>
          <p:spPr>
            <a:xfrm>
              <a:off x="14732952" y="3463822"/>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6" name="Rectangle 5">
              <a:extLst>
                <a:ext uri="{FF2B5EF4-FFF2-40B4-BE49-F238E27FC236}">
                  <a16:creationId xmlns:a16="http://schemas.microsoft.com/office/drawing/2014/main" id="{0F7DC523-1710-B47B-D96A-E49C8BCF67DF}"/>
                </a:ext>
              </a:extLst>
            </p:cNvPr>
            <p:cNvSpPr/>
            <p:nvPr/>
          </p:nvSpPr>
          <p:spPr>
            <a:xfrm>
              <a:off x="0" y="0"/>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7" name="Rectangle 6">
              <a:extLst>
                <a:ext uri="{FF2B5EF4-FFF2-40B4-BE49-F238E27FC236}">
                  <a16:creationId xmlns:a16="http://schemas.microsoft.com/office/drawing/2014/main" id="{93D05FF0-4DBE-5735-22ED-51384AAFA255}"/>
                </a:ext>
              </a:extLst>
            </p:cNvPr>
            <p:cNvSpPr/>
            <p:nvPr/>
          </p:nvSpPr>
          <p:spPr>
            <a:xfrm>
              <a:off x="3683238" y="-1"/>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8" name="Rectangle 7">
              <a:extLst>
                <a:ext uri="{FF2B5EF4-FFF2-40B4-BE49-F238E27FC236}">
                  <a16:creationId xmlns:a16="http://schemas.microsoft.com/office/drawing/2014/main" id="{847B2A8D-751E-C8EA-24E1-E26FCD80FF2B}"/>
                </a:ext>
              </a:extLst>
            </p:cNvPr>
            <p:cNvSpPr/>
            <p:nvPr/>
          </p:nvSpPr>
          <p:spPr>
            <a:xfrm>
              <a:off x="7366476" y="0"/>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9" name="Rectangle 8">
              <a:extLst>
                <a:ext uri="{FF2B5EF4-FFF2-40B4-BE49-F238E27FC236}">
                  <a16:creationId xmlns:a16="http://schemas.microsoft.com/office/drawing/2014/main" id="{0F3987DC-A45E-87D4-9C8C-EDBF20838CFD}"/>
                </a:ext>
              </a:extLst>
            </p:cNvPr>
            <p:cNvSpPr/>
            <p:nvPr/>
          </p:nvSpPr>
          <p:spPr>
            <a:xfrm>
              <a:off x="11049714" y="-2"/>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0" name="Rectangle 9">
              <a:extLst>
                <a:ext uri="{FF2B5EF4-FFF2-40B4-BE49-F238E27FC236}">
                  <a16:creationId xmlns:a16="http://schemas.microsoft.com/office/drawing/2014/main" id="{B7952E55-463B-A9DA-D839-1A133D5D3488}"/>
                </a:ext>
              </a:extLst>
            </p:cNvPr>
            <p:cNvSpPr/>
            <p:nvPr/>
          </p:nvSpPr>
          <p:spPr>
            <a:xfrm>
              <a:off x="0" y="3463825"/>
              <a:ext cx="3555048" cy="33266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1" name="Rectangle 10">
              <a:extLst>
                <a:ext uri="{FF2B5EF4-FFF2-40B4-BE49-F238E27FC236}">
                  <a16:creationId xmlns:a16="http://schemas.microsoft.com/office/drawing/2014/main" id="{14122A36-B422-1307-661F-EBC4D43C5EBC}"/>
                </a:ext>
              </a:extLst>
            </p:cNvPr>
            <p:cNvSpPr/>
            <p:nvPr/>
          </p:nvSpPr>
          <p:spPr>
            <a:xfrm>
              <a:off x="0" y="6977430"/>
              <a:ext cx="18288000" cy="2387288"/>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dirty="0"/>
            </a:p>
          </p:txBody>
        </p:sp>
      </p:grpSp>
      <p:sp>
        <p:nvSpPr>
          <p:cNvPr id="14" name="Θέση κειμένου 13">
            <a:extLst>
              <a:ext uri="{FF2B5EF4-FFF2-40B4-BE49-F238E27FC236}">
                <a16:creationId xmlns:a16="http://schemas.microsoft.com/office/drawing/2014/main" id="{B4E481D9-D8B1-49BC-6265-DA31B93D1EB5}"/>
              </a:ext>
            </a:extLst>
          </p:cNvPr>
          <p:cNvSpPr>
            <a:spLocks noGrp="1"/>
          </p:cNvSpPr>
          <p:nvPr>
            <p:ph type="body" sz="quarter" idx="10" hasCustomPrompt="1"/>
          </p:nvPr>
        </p:nvSpPr>
        <p:spPr>
          <a:xfrm>
            <a:off x="3691780" y="4082670"/>
            <a:ext cx="10895757" cy="2088950"/>
          </a:xfrm>
          <a:prstGeom prst="rect">
            <a:avLst/>
          </a:prstGeom>
        </p:spPr>
        <p:txBody>
          <a:bodyPr/>
          <a:lstStyle>
            <a:lvl1pPr marL="0" indent="0" algn="ctr">
              <a:buNone/>
              <a:defRPr sz="4000">
                <a:solidFill>
                  <a:schemeClr val="bg2"/>
                </a:solidFill>
                <a:latin typeface="+mj-lt"/>
              </a:defRPr>
            </a:lvl1pPr>
          </a:lstStyle>
          <a:p>
            <a:pPr lvl="0"/>
            <a:r>
              <a:rPr lang="en-US" dirty="0">
                <a:latin typeface="Montserrat ExtraBold" panose="00000900000000000000" pitchFamily="2" charset="0"/>
              </a:rPr>
              <a:t>2</a:t>
            </a:r>
          </a:p>
          <a:p>
            <a:pPr lvl="0"/>
            <a:r>
              <a:rPr lang="en-US" dirty="0">
                <a:latin typeface="Montserrat ExtraBold" panose="00000900000000000000" pitchFamily="2" charset="0"/>
              </a:rPr>
              <a:t>WP XX DESCRIPTION</a:t>
            </a:r>
            <a:endParaRPr lang="el-GR" dirty="0"/>
          </a:p>
        </p:txBody>
      </p:sp>
    </p:spTree>
    <p:extLst>
      <p:ext uri="{BB962C8B-B14F-4D97-AF65-F5344CB8AC3E}">
        <p14:creationId xmlns:p14="http://schemas.microsoft.com/office/powerpoint/2010/main" val="4254998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act us 06">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3B7744-3CAA-E55B-7911-7E32F693C88C}"/>
              </a:ext>
            </a:extLst>
          </p:cNvPr>
          <p:cNvPicPr>
            <a:picLocks noChangeAspect="1"/>
          </p:cNvPicPr>
          <p:nvPr userDrawn="1"/>
        </p:nvPicPr>
        <p:blipFill>
          <a:blip r:embed="rId2" cstate="screen">
            <a:duotone>
              <a:schemeClr val="accent4">
                <a:shade val="45000"/>
                <a:satMod val="135000"/>
              </a:schemeClr>
              <a:prstClr val="white"/>
            </a:duotone>
            <a:extLst>
              <a:ext uri="{28A0092B-C50C-407E-A947-70E740481C1C}">
                <a14:useLocalDpi xmlns:a14="http://schemas.microsoft.com/office/drawing/2010/main"/>
              </a:ext>
            </a:extLst>
          </a:blip>
          <a:srcRect/>
          <a:stretch/>
        </p:blipFill>
        <p:spPr>
          <a:xfrm>
            <a:off x="0" y="-5278"/>
            <a:ext cx="6825522" cy="9454077"/>
          </a:xfrm>
          <a:prstGeom prst="rect">
            <a:avLst/>
          </a:prstGeom>
          <a:blipFill>
            <a:blip r:embed="rId3">
              <a:duotone>
                <a:schemeClr val="accent4">
                  <a:shade val="45000"/>
                  <a:satMod val="135000"/>
                </a:schemeClr>
                <a:prstClr val="white"/>
              </a:duotone>
            </a:blip>
            <a:stretch>
              <a:fillRect/>
            </a:stretch>
          </a:blipFill>
        </p:spPr>
      </p:pic>
      <p:sp>
        <p:nvSpPr>
          <p:cNvPr id="9" name="Прямоугольник 37">
            <a:extLst>
              <a:ext uri="{FF2B5EF4-FFF2-40B4-BE49-F238E27FC236}">
                <a16:creationId xmlns:a16="http://schemas.microsoft.com/office/drawing/2014/main" id="{146B3D21-7C9B-683A-7DC4-76A97124F1B5}"/>
              </a:ext>
            </a:extLst>
          </p:cNvPr>
          <p:cNvSpPr/>
          <p:nvPr userDrawn="1"/>
        </p:nvSpPr>
        <p:spPr>
          <a:xfrm>
            <a:off x="3468343" y="3463065"/>
            <a:ext cx="3357179" cy="3357178"/>
          </a:xfrm>
          <a:prstGeom prst="rect">
            <a:avLst/>
          </a:prstGeom>
          <a:solidFill>
            <a:srgbClr val="7050A1">
              <a:alpha val="60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Прямоугольник 41">
            <a:extLst>
              <a:ext uri="{FF2B5EF4-FFF2-40B4-BE49-F238E27FC236}">
                <a16:creationId xmlns:a16="http://schemas.microsoft.com/office/drawing/2014/main" id="{5C69BF57-6AC4-CAA3-1B4F-6945316B7CD8}"/>
              </a:ext>
            </a:extLst>
          </p:cNvPr>
          <p:cNvSpPr/>
          <p:nvPr userDrawn="1"/>
        </p:nvSpPr>
        <p:spPr>
          <a:xfrm>
            <a:off x="0" y="6931409"/>
            <a:ext cx="3357179" cy="2517390"/>
          </a:xfrm>
          <a:prstGeom prst="rect">
            <a:avLst/>
          </a:prstGeom>
          <a:solidFill>
            <a:srgbClr val="4E8AA6">
              <a:alpha val="60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Прямоугольник 42">
            <a:extLst>
              <a:ext uri="{FF2B5EF4-FFF2-40B4-BE49-F238E27FC236}">
                <a16:creationId xmlns:a16="http://schemas.microsoft.com/office/drawing/2014/main" id="{0518D54D-986A-EF76-809B-9A365F4C4E2D}"/>
              </a:ext>
            </a:extLst>
          </p:cNvPr>
          <p:cNvSpPr/>
          <p:nvPr userDrawn="1"/>
        </p:nvSpPr>
        <p:spPr>
          <a:xfrm>
            <a:off x="0" y="-5278"/>
            <a:ext cx="3357179" cy="3357178"/>
          </a:xfrm>
          <a:prstGeom prst="rect">
            <a:avLst/>
          </a:prstGeom>
          <a:solidFill>
            <a:srgbClr val="4E8AA6">
              <a:alpha val="60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1CA5F49-D721-BCE5-E243-8FDC7C77D184}"/>
              </a:ext>
            </a:extLst>
          </p:cNvPr>
          <p:cNvSpPr/>
          <p:nvPr userDrawn="1"/>
        </p:nvSpPr>
        <p:spPr>
          <a:xfrm>
            <a:off x="0" y="9448799"/>
            <a:ext cx="18287999" cy="839788"/>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14" name="Picture 13" descr="Blue text on a black background&#10;&#10;Description automatically generated">
            <a:extLst>
              <a:ext uri="{FF2B5EF4-FFF2-40B4-BE49-F238E27FC236}">
                <a16:creationId xmlns:a16="http://schemas.microsoft.com/office/drawing/2014/main" id="{3992D991-C7B6-3A47-64EA-A54904C0D88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11217" y="9674804"/>
            <a:ext cx="2133883" cy="446042"/>
          </a:xfrm>
          <a:prstGeom prst="rect">
            <a:avLst/>
          </a:prstGeom>
        </p:spPr>
      </p:pic>
      <p:sp>
        <p:nvSpPr>
          <p:cNvPr id="15" name="TextBox 14">
            <a:extLst>
              <a:ext uri="{FF2B5EF4-FFF2-40B4-BE49-F238E27FC236}">
                <a16:creationId xmlns:a16="http://schemas.microsoft.com/office/drawing/2014/main" id="{E01BAA3F-6477-64A2-3AA4-5DE0FE63A994}"/>
              </a:ext>
            </a:extLst>
          </p:cNvPr>
          <p:cNvSpPr txBox="1"/>
          <p:nvPr userDrawn="1"/>
        </p:nvSpPr>
        <p:spPr>
          <a:xfrm>
            <a:off x="2735600" y="9620826"/>
            <a:ext cx="15392117" cy="553998"/>
          </a:xfrm>
          <a:prstGeom prst="rect">
            <a:avLst/>
          </a:prstGeom>
          <a:noFill/>
        </p:spPr>
        <p:txBody>
          <a:bodyPr wrap="square" rtlCol="0">
            <a:spAutoFit/>
          </a:bodyPr>
          <a:lstStyle/>
          <a:p>
            <a:r>
              <a:rPr lang="en-US" sz="1500"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Funded by the European Union under the GA number </a:t>
            </a:r>
            <a:r>
              <a:rPr lang="en-US" sz="1500" b="1" dirty="0">
                <a:solidFill>
                  <a:srgbClr val="7050A1"/>
                </a:solidFill>
                <a:latin typeface="Montserrat ExtraLight" panose="00000300000000000000" pitchFamily="50" charset="0"/>
                <a:ea typeface="Roboto Light" panose="02000000000000000000" pitchFamily="2" charset="0"/>
                <a:cs typeface="Open Sans Light" panose="020B0306030504020204" pitchFamily="34" charset="0"/>
              </a:rPr>
              <a:t>101191768</a:t>
            </a:r>
            <a:r>
              <a:rPr lang="en-US" sz="1500" dirty="0">
                <a:solidFill>
                  <a:schemeClr val="bg1"/>
                </a:solidFill>
                <a:latin typeface="Montserrat ExtraLight" panose="00000300000000000000" pitchFamily="50" charset="0"/>
                <a:ea typeface="Roboto Light" panose="02000000000000000000" pitchFamily="2" charset="0"/>
                <a:cs typeface="Open Sans Light" panose="020B0306030504020204" pitchFamily="34" charset="0"/>
              </a:rPr>
              <a:t>. Views and opinions expressed are however those of the author(s) only and do not necessarily reflect those of the European Union. Neither the European Union nor the granting authority can be held responsible for them.</a:t>
            </a:r>
            <a:endParaRPr lang="ru-RU" sz="15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6" name="Прямоугольник 22">
            <a:extLst>
              <a:ext uri="{FF2B5EF4-FFF2-40B4-BE49-F238E27FC236}">
                <a16:creationId xmlns:a16="http://schemas.microsoft.com/office/drawing/2014/main" id="{A0764F5E-4214-6EE3-6B84-D0BE877BE2C9}"/>
              </a:ext>
            </a:extLst>
          </p:cNvPr>
          <p:cNvSpPr/>
          <p:nvPr userDrawn="1"/>
        </p:nvSpPr>
        <p:spPr>
          <a:xfrm>
            <a:off x="6807200" y="3454400"/>
            <a:ext cx="11480800" cy="3378200"/>
          </a:xfrm>
          <a:prstGeom prst="rect">
            <a:avLst/>
          </a:prstGeom>
          <a:solidFill>
            <a:srgbClr val="705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4B65CBD-AA2F-1DE9-936B-9B7938FA9BE0}"/>
              </a:ext>
            </a:extLst>
          </p:cNvPr>
          <p:cNvSpPr txBox="1"/>
          <p:nvPr userDrawn="1"/>
        </p:nvSpPr>
        <p:spPr>
          <a:xfrm>
            <a:off x="6807200" y="4039563"/>
            <a:ext cx="11480800" cy="1938992"/>
          </a:xfrm>
          <a:prstGeom prst="rect">
            <a:avLst/>
          </a:prstGeom>
          <a:noFill/>
        </p:spPr>
        <p:txBody>
          <a:bodyPr wrap="square" rtlCol="0">
            <a:spAutoFit/>
          </a:bodyPr>
          <a:lstStyle/>
          <a:p>
            <a:pPr algn="ctr"/>
            <a:r>
              <a:rPr lang="en-US" sz="6000" spc="-150"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THANK YOU </a:t>
            </a:r>
          </a:p>
          <a:p>
            <a:pPr algn="ctr"/>
            <a:r>
              <a:rPr lang="en-US" sz="6000" spc="-150"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FOR YOUR ATTENTION!</a:t>
            </a:r>
            <a:endParaRPr lang="ru-RU" sz="6000" spc="-150" dirty="0">
              <a:solidFill>
                <a:schemeClr val="bg2"/>
              </a:solidFill>
              <a:latin typeface="Roboto Black" panose="02000000000000000000" pitchFamily="2" charset="0"/>
              <a:ea typeface="Roboto Black" panose="02000000000000000000" pitchFamily="2" charset="0"/>
              <a:cs typeface="Open Sans Light" panose="020B0306030504020204" pitchFamily="34" charset="0"/>
            </a:endParaRPr>
          </a:p>
        </p:txBody>
      </p:sp>
      <p:pic>
        <p:nvPicPr>
          <p:cNvPr id="18" name="Picture 17" descr="A logo for a bar&#10;&#10;Description automatically generated">
            <a:extLst>
              <a:ext uri="{FF2B5EF4-FFF2-40B4-BE49-F238E27FC236}">
                <a16:creationId xmlns:a16="http://schemas.microsoft.com/office/drawing/2014/main" id="{2AA1C6F9-100C-A065-33DF-068C56A4576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184136" y="381000"/>
            <a:ext cx="6726929" cy="2581780"/>
          </a:xfrm>
          <a:prstGeom prst="rect">
            <a:avLst/>
          </a:prstGeom>
        </p:spPr>
      </p:pic>
      <p:sp>
        <p:nvSpPr>
          <p:cNvPr id="3" name="Θέση κειμένου 7">
            <a:extLst>
              <a:ext uri="{FF2B5EF4-FFF2-40B4-BE49-F238E27FC236}">
                <a16:creationId xmlns:a16="http://schemas.microsoft.com/office/drawing/2014/main" id="{5A2E8F48-5853-E714-FEF9-28D3F59B200A}"/>
              </a:ext>
            </a:extLst>
          </p:cNvPr>
          <p:cNvSpPr>
            <a:spLocks noGrp="1"/>
          </p:cNvSpPr>
          <p:nvPr>
            <p:ph type="body" sz="quarter" idx="11" hasCustomPrompt="1"/>
          </p:nvPr>
        </p:nvSpPr>
        <p:spPr>
          <a:xfrm>
            <a:off x="7143030" y="7251650"/>
            <a:ext cx="10724055" cy="1943644"/>
          </a:xfrm>
          <a:prstGeom prst="rect">
            <a:avLst/>
          </a:prstGeom>
        </p:spPr>
        <p:txBody>
          <a:bodyPr/>
          <a:lstStyle>
            <a:lvl1pPr marL="0" indent="0">
              <a:lnSpc>
                <a:spcPct val="100000"/>
              </a:lnSpc>
              <a:buNone/>
              <a:defRPr sz="2200" b="1">
                <a:solidFill>
                  <a:srgbClr val="7050A1"/>
                </a:solidFill>
              </a:defRPr>
            </a:lvl1pPr>
          </a:lstStyle>
          <a:p>
            <a:pPr lvl="0"/>
            <a:r>
              <a:rPr lang="en-US" dirty="0"/>
              <a:t>NAME:</a:t>
            </a:r>
          </a:p>
          <a:p>
            <a:pPr lvl="0"/>
            <a:endParaRPr lang="en-US" dirty="0"/>
          </a:p>
          <a:p>
            <a:pPr lvl="0"/>
            <a:r>
              <a:rPr lang="en-US" dirty="0"/>
              <a:t>ENTITY:</a:t>
            </a:r>
          </a:p>
          <a:p>
            <a:pPr lvl="0"/>
            <a:r>
              <a:rPr lang="en-US" dirty="0"/>
              <a:t>CONTACT INFO:</a:t>
            </a:r>
          </a:p>
        </p:txBody>
      </p:sp>
    </p:spTree>
    <p:extLst>
      <p:ext uri="{BB962C8B-B14F-4D97-AF65-F5344CB8AC3E}">
        <p14:creationId xmlns:p14="http://schemas.microsoft.com/office/powerpoint/2010/main" val="4081603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Opening (16-02-24)-05">
    <p:spTree>
      <p:nvGrpSpPr>
        <p:cNvPr id="1" name=""/>
        <p:cNvGrpSpPr/>
        <p:nvPr/>
      </p:nvGrpSpPr>
      <p:grpSpPr>
        <a:xfrm>
          <a:off x="0" y="0"/>
          <a:ext cx="0" cy="0"/>
          <a:chOff x="0" y="0"/>
          <a:chExt cx="0" cy="0"/>
        </a:xfrm>
      </p:grpSpPr>
      <p:pic>
        <p:nvPicPr>
          <p:cNvPr id="2" name="Picture Placeholder 3">
            <a:extLst>
              <a:ext uri="{FF2B5EF4-FFF2-40B4-BE49-F238E27FC236}">
                <a16:creationId xmlns:a16="http://schemas.microsoft.com/office/drawing/2014/main" id="{1AE0E471-71C7-9419-2F10-8BBDB0CB0B23}"/>
              </a:ext>
            </a:extLst>
          </p:cNvPr>
          <p:cNvPicPr>
            <a:picLocks noChangeAspect="1"/>
          </p:cNvPicPr>
          <p:nvPr userDrawn="1"/>
        </p:nvPicPr>
        <p:blipFill>
          <a:blip r:embed="rId2" cstate="screen">
            <a:duotone>
              <a:prstClr val="black"/>
              <a:schemeClr val="accent4">
                <a:tint val="45000"/>
                <a:satMod val="400000"/>
              </a:schemeClr>
            </a:duotone>
            <a:extLst>
              <a:ext uri="{28A0092B-C50C-407E-A947-70E740481C1C}">
                <a14:useLocalDpi xmlns:a14="http://schemas.microsoft.com/office/drawing/2010/main"/>
              </a:ext>
            </a:extLst>
          </a:blip>
          <a:srcRect/>
          <a:stretch/>
        </p:blipFill>
        <p:spPr>
          <a:xfrm>
            <a:off x="0" y="-1"/>
            <a:ext cx="18288000" cy="6610063"/>
          </a:xfrm>
          <a:prstGeom prst="rect">
            <a:avLst/>
          </a:prstGeom>
          <a:blipFill dpi="0" rotWithShape="1">
            <a:blip r:embed="rId3" cstate="screen">
              <a:duotone>
                <a:prstClr val="black"/>
                <a:schemeClr val="accent4">
                  <a:tint val="45000"/>
                  <a:satMod val="400000"/>
                </a:schemeClr>
              </a:duotone>
              <a:extLst>
                <a:ext uri="{28A0092B-C50C-407E-A947-70E740481C1C}">
                  <a14:useLocalDpi xmlns:a14="http://schemas.microsoft.com/office/drawing/2010/main"/>
                </a:ext>
              </a:extLst>
            </a:blip>
            <a:srcRect/>
            <a:stretch>
              <a:fillRect/>
            </a:stretch>
          </a:blipFill>
        </p:spPr>
      </p:pic>
      <p:sp>
        <p:nvSpPr>
          <p:cNvPr id="3" name="Полилиния 15">
            <a:extLst>
              <a:ext uri="{FF2B5EF4-FFF2-40B4-BE49-F238E27FC236}">
                <a16:creationId xmlns:a16="http://schemas.microsoft.com/office/drawing/2014/main" id="{0443756D-6020-3A0E-F617-A4FEAB15C433}"/>
              </a:ext>
            </a:extLst>
          </p:cNvPr>
          <p:cNvSpPr/>
          <p:nvPr userDrawn="1"/>
        </p:nvSpPr>
        <p:spPr>
          <a:xfrm rot="10800000">
            <a:off x="409901" y="778772"/>
            <a:ext cx="17405132" cy="8466828"/>
          </a:xfrm>
          <a:custGeom>
            <a:avLst/>
            <a:gdLst>
              <a:gd name="connsiteX0" fmla="*/ 386350 w 16730455"/>
              <a:gd name="connsiteY0" fmla="*/ 386351 h 8731045"/>
              <a:gd name="connsiteX1" fmla="*/ 386350 w 16730455"/>
              <a:gd name="connsiteY1" fmla="*/ 8344695 h 8731045"/>
              <a:gd name="connsiteX2" fmla="*/ 16344107 w 16730455"/>
              <a:gd name="connsiteY2" fmla="*/ 8344695 h 8731045"/>
              <a:gd name="connsiteX3" fmla="*/ 16344107 w 16730455"/>
              <a:gd name="connsiteY3" fmla="*/ 386351 h 8731045"/>
              <a:gd name="connsiteX4" fmla="*/ 0 w 16730455"/>
              <a:gd name="connsiteY4" fmla="*/ 0 h 8731045"/>
              <a:gd name="connsiteX5" fmla="*/ 16730455 w 16730455"/>
              <a:gd name="connsiteY5" fmla="*/ 0 h 8731045"/>
              <a:gd name="connsiteX6" fmla="*/ 16730455 w 16730455"/>
              <a:gd name="connsiteY6" fmla="*/ 8731045 h 8731045"/>
              <a:gd name="connsiteX7" fmla="*/ 0 w 16730455"/>
              <a:gd name="connsiteY7" fmla="*/ 8731045 h 873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30455" h="8731045">
                <a:moveTo>
                  <a:pt x="386350" y="386351"/>
                </a:moveTo>
                <a:lnTo>
                  <a:pt x="386350" y="8344695"/>
                </a:lnTo>
                <a:lnTo>
                  <a:pt x="16344107" y="8344695"/>
                </a:lnTo>
                <a:lnTo>
                  <a:pt x="16344107" y="386351"/>
                </a:lnTo>
                <a:close/>
                <a:moveTo>
                  <a:pt x="0" y="0"/>
                </a:moveTo>
                <a:lnTo>
                  <a:pt x="16730455" y="0"/>
                </a:lnTo>
                <a:lnTo>
                  <a:pt x="16730455" y="8731045"/>
                </a:lnTo>
                <a:lnTo>
                  <a:pt x="0" y="8731045"/>
                </a:lnTo>
                <a:close/>
              </a:path>
            </a:pathLst>
          </a:custGeom>
          <a:solidFill>
            <a:srgbClr val="4F8B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Θέση κειμένου 5">
            <a:extLst>
              <a:ext uri="{FF2B5EF4-FFF2-40B4-BE49-F238E27FC236}">
                <a16:creationId xmlns:a16="http://schemas.microsoft.com/office/drawing/2014/main" id="{0B103433-0A45-F40E-1EA7-01F434A758D9}"/>
              </a:ext>
            </a:extLst>
          </p:cNvPr>
          <p:cNvSpPr>
            <a:spLocks noGrp="1"/>
          </p:cNvSpPr>
          <p:nvPr>
            <p:ph type="body" sz="quarter" idx="10" hasCustomPrompt="1"/>
          </p:nvPr>
        </p:nvSpPr>
        <p:spPr>
          <a:xfrm>
            <a:off x="798286" y="7286171"/>
            <a:ext cx="16604343" cy="990178"/>
          </a:xfrm>
          <a:prstGeom prst="rect">
            <a:avLst/>
          </a:prstGeom>
        </p:spPr>
        <p:txBody>
          <a:bodyPr/>
          <a:lstStyle>
            <a:lvl1pPr marL="0" indent="0" algn="ctr">
              <a:buNone/>
              <a:defRPr sz="6000">
                <a:solidFill>
                  <a:srgbClr val="4E8AA6"/>
                </a:solidFill>
                <a:latin typeface="+mj-lt"/>
              </a:defRPr>
            </a:lvl1pPr>
          </a:lstStyle>
          <a:p>
            <a:pPr marL="0" marR="0" lvl="0" indent="0" algn="ctr"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OVERVIEW</a:t>
            </a:r>
            <a:endParaRPr lang="el-GR" dirty="0"/>
          </a:p>
        </p:txBody>
      </p:sp>
    </p:spTree>
    <p:extLst>
      <p:ext uri="{BB962C8B-B14F-4D97-AF65-F5344CB8AC3E}">
        <p14:creationId xmlns:p14="http://schemas.microsoft.com/office/powerpoint/2010/main" val="1454400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pening (16-02-24)-21">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4523C153-888E-4898-33BF-D141C0BB48B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577389" y="0"/>
            <a:ext cx="10458363" cy="10288588"/>
          </a:xfrm>
          <a:custGeom>
            <a:avLst/>
            <a:gdLst>
              <a:gd name="T0" fmla="*/ 1462 w 4618"/>
              <a:gd name="T1" fmla="*/ 1544 h 4545"/>
              <a:gd name="T2" fmla="*/ 1375 w 4618"/>
              <a:gd name="T3" fmla="*/ 1469 h 4545"/>
              <a:gd name="T4" fmla="*/ 1281 w 4618"/>
              <a:gd name="T5" fmla="*/ 1410 h 4545"/>
              <a:gd name="T6" fmla="*/ 1179 w 4618"/>
              <a:gd name="T7" fmla="*/ 1366 h 4545"/>
              <a:gd name="T8" fmla="*/ 1075 w 4618"/>
              <a:gd name="T9" fmla="*/ 1338 h 4545"/>
              <a:gd name="T10" fmla="*/ 967 w 4618"/>
              <a:gd name="T11" fmla="*/ 1326 h 4545"/>
              <a:gd name="T12" fmla="*/ 859 w 4618"/>
              <a:gd name="T13" fmla="*/ 1328 h 4545"/>
              <a:gd name="T14" fmla="*/ 752 w 4618"/>
              <a:gd name="T15" fmla="*/ 1345 h 4545"/>
              <a:gd name="T16" fmla="*/ 647 w 4618"/>
              <a:gd name="T17" fmla="*/ 1380 h 4545"/>
              <a:gd name="T18" fmla="*/ 549 w 4618"/>
              <a:gd name="T19" fmla="*/ 1428 h 4545"/>
              <a:gd name="T20" fmla="*/ 456 w 4618"/>
              <a:gd name="T21" fmla="*/ 1493 h 4545"/>
              <a:gd name="T22" fmla="*/ 373 w 4618"/>
              <a:gd name="T23" fmla="*/ 1572 h 4545"/>
              <a:gd name="T24" fmla="*/ 304 w 4618"/>
              <a:gd name="T25" fmla="*/ 1662 h 4545"/>
              <a:gd name="T26" fmla="*/ 250 w 4618"/>
              <a:gd name="T27" fmla="*/ 1758 h 4545"/>
              <a:gd name="T28" fmla="*/ 212 w 4618"/>
              <a:gd name="T29" fmla="*/ 1861 h 4545"/>
              <a:gd name="T30" fmla="*/ 188 w 4618"/>
              <a:gd name="T31" fmla="*/ 1967 h 4545"/>
              <a:gd name="T32" fmla="*/ 180 w 4618"/>
              <a:gd name="T33" fmla="*/ 2075 h 4545"/>
              <a:gd name="T34" fmla="*/ 188 w 4618"/>
              <a:gd name="T35" fmla="*/ 2184 h 4545"/>
              <a:gd name="T36" fmla="*/ 212 w 4618"/>
              <a:gd name="T37" fmla="*/ 2290 h 4545"/>
              <a:gd name="T38" fmla="*/ 250 w 4618"/>
              <a:gd name="T39" fmla="*/ 2392 h 4545"/>
              <a:gd name="T40" fmla="*/ 304 w 4618"/>
              <a:gd name="T41" fmla="*/ 2489 h 4545"/>
              <a:gd name="T42" fmla="*/ 373 w 4618"/>
              <a:gd name="T43" fmla="*/ 2579 h 4545"/>
              <a:gd name="T44" fmla="*/ 2125 w 4618"/>
              <a:gd name="T45" fmla="*/ 0 h 4545"/>
              <a:gd name="T46" fmla="*/ 3364 w 4618"/>
              <a:gd name="T47" fmla="*/ 3365 h 4545"/>
              <a:gd name="T48" fmla="*/ 3453 w 4618"/>
              <a:gd name="T49" fmla="*/ 3434 h 4545"/>
              <a:gd name="T50" fmla="*/ 3550 w 4618"/>
              <a:gd name="T51" fmla="*/ 3488 h 4545"/>
              <a:gd name="T52" fmla="*/ 3653 w 4618"/>
              <a:gd name="T53" fmla="*/ 3527 h 4545"/>
              <a:gd name="T54" fmla="*/ 3759 w 4618"/>
              <a:gd name="T55" fmla="*/ 3550 h 4545"/>
              <a:gd name="T56" fmla="*/ 3867 w 4618"/>
              <a:gd name="T57" fmla="*/ 3558 h 4545"/>
              <a:gd name="T58" fmla="*/ 3975 w 4618"/>
              <a:gd name="T59" fmla="*/ 3550 h 4545"/>
              <a:gd name="T60" fmla="*/ 4081 w 4618"/>
              <a:gd name="T61" fmla="*/ 3527 h 4545"/>
              <a:gd name="T62" fmla="*/ 4184 w 4618"/>
              <a:gd name="T63" fmla="*/ 3488 h 4545"/>
              <a:gd name="T64" fmla="*/ 4280 w 4618"/>
              <a:gd name="T65" fmla="*/ 3434 h 4545"/>
              <a:gd name="T66" fmla="*/ 4371 w 4618"/>
              <a:gd name="T67" fmla="*/ 3365 h 4545"/>
              <a:gd name="T68" fmla="*/ 4450 w 4618"/>
              <a:gd name="T69" fmla="*/ 3281 h 4545"/>
              <a:gd name="T70" fmla="*/ 4514 w 4618"/>
              <a:gd name="T71" fmla="*/ 3188 h 4545"/>
              <a:gd name="T72" fmla="*/ 4563 w 4618"/>
              <a:gd name="T73" fmla="*/ 3090 h 4545"/>
              <a:gd name="T74" fmla="*/ 4596 w 4618"/>
              <a:gd name="T75" fmla="*/ 2986 h 4545"/>
              <a:gd name="T76" fmla="*/ 4614 w 4618"/>
              <a:gd name="T77" fmla="*/ 2879 h 4545"/>
              <a:gd name="T78" fmla="*/ 4617 w 4618"/>
              <a:gd name="T79" fmla="*/ 2770 h 4545"/>
              <a:gd name="T80" fmla="*/ 4604 w 4618"/>
              <a:gd name="T81" fmla="*/ 2662 h 4545"/>
              <a:gd name="T82" fmla="*/ 4575 w 4618"/>
              <a:gd name="T83" fmla="*/ 2557 h 4545"/>
              <a:gd name="T84" fmla="*/ 4531 w 4618"/>
              <a:gd name="T85" fmla="*/ 2457 h 4545"/>
              <a:gd name="T86" fmla="*/ 4472 w 4618"/>
              <a:gd name="T87" fmla="*/ 2361 h 4545"/>
              <a:gd name="T88" fmla="*/ 4399 w 4618"/>
              <a:gd name="T89" fmla="*/ 2275 h 4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18" h="4545">
                <a:moveTo>
                  <a:pt x="2336" y="4545"/>
                </a:moveTo>
                <a:lnTo>
                  <a:pt x="4461" y="4545"/>
                </a:lnTo>
                <a:lnTo>
                  <a:pt x="1462" y="1544"/>
                </a:lnTo>
                <a:lnTo>
                  <a:pt x="1434" y="1518"/>
                </a:lnTo>
                <a:lnTo>
                  <a:pt x="1405" y="1493"/>
                </a:lnTo>
                <a:lnTo>
                  <a:pt x="1375" y="1469"/>
                </a:lnTo>
                <a:lnTo>
                  <a:pt x="1344" y="1448"/>
                </a:lnTo>
                <a:lnTo>
                  <a:pt x="1313" y="1428"/>
                </a:lnTo>
                <a:lnTo>
                  <a:pt x="1281" y="1410"/>
                </a:lnTo>
                <a:lnTo>
                  <a:pt x="1248" y="1394"/>
                </a:lnTo>
                <a:lnTo>
                  <a:pt x="1214" y="1380"/>
                </a:lnTo>
                <a:lnTo>
                  <a:pt x="1179" y="1366"/>
                </a:lnTo>
                <a:lnTo>
                  <a:pt x="1145" y="1356"/>
                </a:lnTo>
                <a:lnTo>
                  <a:pt x="1110" y="1345"/>
                </a:lnTo>
                <a:lnTo>
                  <a:pt x="1075" y="1338"/>
                </a:lnTo>
                <a:lnTo>
                  <a:pt x="1039" y="1332"/>
                </a:lnTo>
                <a:lnTo>
                  <a:pt x="1003" y="1328"/>
                </a:lnTo>
                <a:lnTo>
                  <a:pt x="967" y="1326"/>
                </a:lnTo>
                <a:lnTo>
                  <a:pt x="930" y="1325"/>
                </a:lnTo>
                <a:lnTo>
                  <a:pt x="895" y="1326"/>
                </a:lnTo>
                <a:lnTo>
                  <a:pt x="859" y="1328"/>
                </a:lnTo>
                <a:lnTo>
                  <a:pt x="822" y="1332"/>
                </a:lnTo>
                <a:lnTo>
                  <a:pt x="787" y="1338"/>
                </a:lnTo>
                <a:lnTo>
                  <a:pt x="752" y="1345"/>
                </a:lnTo>
                <a:lnTo>
                  <a:pt x="717" y="1356"/>
                </a:lnTo>
                <a:lnTo>
                  <a:pt x="681" y="1366"/>
                </a:lnTo>
                <a:lnTo>
                  <a:pt x="647" y="1380"/>
                </a:lnTo>
                <a:lnTo>
                  <a:pt x="614" y="1394"/>
                </a:lnTo>
                <a:lnTo>
                  <a:pt x="581" y="1410"/>
                </a:lnTo>
                <a:lnTo>
                  <a:pt x="549" y="1428"/>
                </a:lnTo>
                <a:lnTo>
                  <a:pt x="518" y="1448"/>
                </a:lnTo>
                <a:lnTo>
                  <a:pt x="486" y="1469"/>
                </a:lnTo>
                <a:lnTo>
                  <a:pt x="456" y="1493"/>
                </a:lnTo>
                <a:lnTo>
                  <a:pt x="427" y="1518"/>
                </a:lnTo>
                <a:lnTo>
                  <a:pt x="399" y="1544"/>
                </a:lnTo>
                <a:lnTo>
                  <a:pt x="373" y="1572"/>
                </a:lnTo>
                <a:lnTo>
                  <a:pt x="348" y="1601"/>
                </a:lnTo>
                <a:lnTo>
                  <a:pt x="325" y="1631"/>
                </a:lnTo>
                <a:lnTo>
                  <a:pt x="304" y="1662"/>
                </a:lnTo>
                <a:lnTo>
                  <a:pt x="284" y="1693"/>
                </a:lnTo>
                <a:lnTo>
                  <a:pt x="266" y="1725"/>
                </a:lnTo>
                <a:lnTo>
                  <a:pt x="250" y="1758"/>
                </a:lnTo>
                <a:lnTo>
                  <a:pt x="235" y="1793"/>
                </a:lnTo>
                <a:lnTo>
                  <a:pt x="222" y="1826"/>
                </a:lnTo>
                <a:lnTo>
                  <a:pt x="212" y="1861"/>
                </a:lnTo>
                <a:lnTo>
                  <a:pt x="201" y="1896"/>
                </a:lnTo>
                <a:lnTo>
                  <a:pt x="194" y="1932"/>
                </a:lnTo>
                <a:lnTo>
                  <a:pt x="188" y="1967"/>
                </a:lnTo>
                <a:lnTo>
                  <a:pt x="184" y="2003"/>
                </a:lnTo>
                <a:lnTo>
                  <a:pt x="182" y="2040"/>
                </a:lnTo>
                <a:lnTo>
                  <a:pt x="180" y="2075"/>
                </a:lnTo>
                <a:lnTo>
                  <a:pt x="182" y="2111"/>
                </a:lnTo>
                <a:lnTo>
                  <a:pt x="184" y="2148"/>
                </a:lnTo>
                <a:lnTo>
                  <a:pt x="188" y="2184"/>
                </a:lnTo>
                <a:lnTo>
                  <a:pt x="194" y="2219"/>
                </a:lnTo>
                <a:lnTo>
                  <a:pt x="201" y="2254"/>
                </a:lnTo>
                <a:lnTo>
                  <a:pt x="212" y="2290"/>
                </a:lnTo>
                <a:lnTo>
                  <a:pt x="222" y="2324"/>
                </a:lnTo>
                <a:lnTo>
                  <a:pt x="235" y="2358"/>
                </a:lnTo>
                <a:lnTo>
                  <a:pt x="250" y="2392"/>
                </a:lnTo>
                <a:lnTo>
                  <a:pt x="266" y="2426"/>
                </a:lnTo>
                <a:lnTo>
                  <a:pt x="284" y="2458"/>
                </a:lnTo>
                <a:lnTo>
                  <a:pt x="304" y="2489"/>
                </a:lnTo>
                <a:lnTo>
                  <a:pt x="325" y="2520"/>
                </a:lnTo>
                <a:lnTo>
                  <a:pt x="348" y="2550"/>
                </a:lnTo>
                <a:lnTo>
                  <a:pt x="373" y="2579"/>
                </a:lnTo>
                <a:lnTo>
                  <a:pt x="399" y="2607"/>
                </a:lnTo>
                <a:lnTo>
                  <a:pt x="2336" y="4545"/>
                </a:lnTo>
                <a:close/>
                <a:moveTo>
                  <a:pt x="2125" y="0"/>
                </a:moveTo>
                <a:lnTo>
                  <a:pt x="0" y="0"/>
                </a:lnTo>
                <a:lnTo>
                  <a:pt x="3336" y="3338"/>
                </a:lnTo>
                <a:lnTo>
                  <a:pt x="3364" y="3365"/>
                </a:lnTo>
                <a:lnTo>
                  <a:pt x="3393" y="3390"/>
                </a:lnTo>
                <a:lnTo>
                  <a:pt x="3423" y="3413"/>
                </a:lnTo>
                <a:lnTo>
                  <a:pt x="3453" y="3434"/>
                </a:lnTo>
                <a:lnTo>
                  <a:pt x="3485" y="3454"/>
                </a:lnTo>
                <a:lnTo>
                  <a:pt x="3517" y="3472"/>
                </a:lnTo>
                <a:lnTo>
                  <a:pt x="3550" y="3488"/>
                </a:lnTo>
                <a:lnTo>
                  <a:pt x="3583" y="3503"/>
                </a:lnTo>
                <a:lnTo>
                  <a:pt x="3618" y="3515"/>
                </a:lnTo>
                <a:lnTo>
                  <a:pt x="3653" y="3527"/>
                </a:lnTo>
                <a:lnTo>
                  <a:pt x="3688" y="3536"/>
                </a:lnTo>
                <a:lnTo>
                  <a:pt x="3724" y="3543"/>
                </a:lnTo>
                <a:lnTo>
                  <a:pt x="3759" y="3550"/>
                </a:lnTo>
                <a:lnTo>
                  <a:pt x="3795" y="3554"/>
                </a:lnTo>
                <a:lnTo>
                  <a:pt x="3831" y="3557"/>
                </a:lnTo>
                <a:lnTo>
                  <a:pt x="3867" y="3558"/>
                </a:lnTo>
                <a:lnTo>
                  <a:pt x="3903" y="3557"/>
                </a:lnTo>
                <a:lnTo>
                  <a:pt x="3939" y="3554"/>
                </a:lnTo>
                <a:lnTo>
                  <a:pt x="3975" y="3550"/>
                </a:lnTo>
                <a:lnTo>
                  <a:pt x="4011" y="3543"/>
                </a:lnTo>
                <a:lnTo>
                  <a:pt x="4046" y="3536"/>
                </a:lnTo>
                <a:lnTo>
                  <a:pt x="4081" y="3527"/>
                </a:lnTo>
                <a:lnTo>
                  <a:pt x="4116" y="3515"/>
                </a:lnTo>
                <a:lnTo>
                  <a:pt x="4150" y="3503"/>
                </a:lnTo>
                <a:lnTo>
                  <a:pt x="4184" y="3488"/>
                </a:lnTo>
                <a:lnTo>
                  <a:pt x="4217" y="3472"/>
                </a:lnTo>
                <a:lnTo>
                  <a:pt x="4249" y="3454"/>
                </a:lnTo>
                <a:lnTo>
                  <a:pt x="4280" y="3434"/>
                </a:lnTo>
                <a:lnTo>
                  <a:pt x="4312" y="3413"/>
                </a:lnTo>
                <a:lnTo>
                  <a:pt x="4342" y="3390"/>
                </a:lnTo>
                <a:lnTo>
                  <a:pt x="4371" y="3365"/>
                </a:lnTo>
                <a:lnTo>
                  <a:pt x="4399" y="3338"/>
                </a:lnTo>
                <a:lnTo>
                  <a:pt x="4425" y="3310"/>
                </a:lnTo>
                <a:lnTo>
                  <a:pt x="4450" y="3281"/>
                </a:lnTo>
                <a:lnTo>
                  <a:pt x="4472" y="3252"/>
                </a:lnTo>
                <a:lnTo>
                  <a:pt x="4494" y="3221"/>
                </a:lnTo>
                <a:lnTo>
                  <a:pt x="4514" y="3188"/>
                </a:lnTo>
                <a:lnTo>
                  <a:pt x="4531" y="3156"/>
                </a:lnTo>
                <a:lnTo>
                  <a:pt x="4548" y="3123"/>
                </a:lnTo>
                <a:lnTo>
                  <a:pt x="4563" y="3090"/>
                </a:lnTo>
                <a:lnTo>
                  <a:pt x="4575" y="3056"/>
                </a:lnTo>
                <a:lnTo>
                  <a:pt x="4586" y="3021"/>
                </a:lnTo>
                <a:lnTo>
                  <a:pt x="4596" y="2986"/>
                </a:lnTo>
                <a:lnTo>
                  <a:pt x="4604" y="2951"/>
                </a:lnTo>
                <a:lnTo>
                  <a:pt x="4609" y="2914"/>
                </a:lnTo>
                <a:lnTo>
                  <a:pt x="4614" y="2879"/>
                </a:lnTo>
                <a:lnTo>
                  <a:pt x="4617" y="2843"/>
                </a:lnTo>
                <a:lnTo>
                  <a:pt x="4618" y="2807"/>
                </a:lnTo>
                <a:lnTo>
                  <a:pt x="4617" y="2770"/>
                </a:lnTo>
                <a:lnTo>
                  <a:pt x="4614" y="2734"/>
                </a:lnTo>
                <a:lnTo>
                  <a:pt x="4609" y="2699"/>
                </a:lnTo>
                <a:lnTo>
                  <a:pt x="4604" y="2662"/>
                </a:lnTo>
                <a:lnTo>
                  <a:pt x="4596" y="2627"/>
                </a:lnTo>
                <a:lnTo>
                  <a:pt x="4586" y="2592"/>
                </a:lnTo>
                <a:lnTo>
                  <a:pt x="4575" y="2557"/>
                </a:lnTo>
                <a:lnTo>
                  <a:pt x="4563" y="2523"/>
                </a:lnTo>
                <a:lnTo>
                  <a:pt x="4548" y="2490"/>
                </a:lnTo>
                <a:lnTo>
                  <a:pt x="4531" y="2457"/>
                </a:lnTo>
                <a:lnTo>
                  <a:pt x="4514" y="2425"/>
                </a:lnTo>
                <a:lnTo>
                  <a:pt x="4494" y="2392"/>
                </a:lnTo>
                <a:lnTo>
                  <a:pt x="4472" y="2361"/>
                </a:lnTo>
                <a:lnTo>
                  <a:pt x="4450" y="2332"/>
                </a:lnTo>
                <a:lnTo>
                  <a:pt x="4425" y="2303"/>
                </a:lnTo>
                <a:lnTo>
                  <a:pt x="4399" y="2275"/>
                </a:lnTo>
                <a:lnTo>
                  <a:pt x="2125" y="0"/>
                </a:lnTo>
                <a:close/>
              </a:path>
            </a:pathLst>
          </a:custGeom>
        </p:spPr>
      </p:pic>
      <p:sp>
        <p:nvSpPr>
          <p:cNvPr id="5" name="Полилиния 30">
            <a:extLst>
              <a:ext uri="{FF2B5EF4-FFF2-40B4-BE49-F238E27FC236}">
                <a16:creationId xmlns:a16="http://schemas.microsoft.com/office/drawing/2014/main" id="{B95F59E4-E452-9DB0-EFD7-706C8B075061}"/>
              </a:ext>
            </a:extLst>
          </p:cNvPr>
          <p:cNvSpPr/>
          <p:nvPr userDrawn="1"/>
        </p:nvSpPr>
        <p:spPr>
          <a:xfrm rot="10800000">
            <a:off x="9781427" y="0"/>
            <a:ext cx="8506573" cy="4483358"/>
          </a:xfrm>
          <a:custGeom>
            <a:avLst/>
            <a:gdLst>
              <a:gd name="connsiteX0" fmla="*/ 8506573 w 8506573"/>
              <a:gd name="connsiteY0" fmla="*/ 4483358 h 4483358"/>
              <a:gd name="connsiteX1" fmla="*/ 523072 w 8506573"/>
              <a:gd name="connsiteY1" fmla="*/ 4483358 h 4483358"/>
              <a:gd name="connsiteX2" fmla="*/ 469370 w 8506573"/>
              <a:gd name="connsiteY2" fmla="*/ 4404118 h 4483358"/>
              <a:gd name="connsiteX3" fmla="*/ 393665 w 8506573"/>
              <a:gd name="connsiteY3" fmla="*/ 4286826 h 4483358"/>
              <a:gd name="connsiteX4" fmla="*/ 325531 w 8506573"/>
              <a:gd name="connsiteY4" fmla="*/ 4165751 h 4483358"/>
              <a:gd name="connsiteX5" fmla="*/ 264968 w 8506573"/>
              <a:gd name="connsiteY5" fmla="*/ 4037108 h 4483358"/>
              <a:gd name="connsiteX6" fmla="*/ 208188 w 8506573"/>
              <a:gd name="connsiteY6" fmla="*/ 3908466 h 4483358"/>
              <a:gd name="connsiteX7" fmla="*/ 158980 w 8506573"/>
              <a:gd name="connsiteY7" fmla="*/ 3779824 h 4483358"/>
              <a:gd name="connsiteX8" fmla="*/ 121127 w 8506573"/>
              <a:gd name="connsiteY8" fmla="*/ 3651180 h 4483358"/>
              <a:gd name="connsiteX9" fmla="*/ 79491 w 8506573"/>
              <a:gd name="connsiteY9" fmla="*/ 3514971 h 4483358"/>
              <a:gd name="connsiteX10" fmla="*/ 52994 w 8506573"/>
              <a:gd name="connsiteY10" fmla="*/ 3382543 h 4483358"/>
              <a:gd name="connsiteX11" fmla="*/ 30283 w 8506573"/>
              <a:gd name="connsiteY11" fmla="*/ 3250117 h 4483358"/>
              <a:gd name="connsiteX12" fmla="*/ 15141 w 8506573"/>
              <a:gd name="connsiteY12" fmla="*/ 3113909 h 4483358"/>
              <a:gd name="connsiteX13" fmla="*/ 7570 w 8506573"/>
              <a:gd name="connsiteY13" fmla="*/ 2973914 h 4483358"/>
              <a:gd name="connsiteX14" fmla="*/ 0 w 8506573"/>
              <a:gd name="connsiteY14" fmla="*/ 2837704 h 4483358"/>
              <a:gd name="connsiteX15" fmla="*/ 7570 w 8506573"/>
              <a:gd name="connsiteY15" fmla="*/ 2705278 h 4483358"/>
              <a:gd name="connsiteX16" fmla="*/ 15141 w 8506573"/>
              <a:gd name="connsiteY16" fmla="*/ 2565286 h 4483358"/>
              <a:gd name="connsiteX17" fmla="*/ 30283 w 8506573"/>
              <a:gd name="connsiteY17" fmla="*/ 2429075 h 4483358"/>
              <a:gd name="connsiteX18" fmla="*/ 52994 w 8506573"/>
              <a:gd name="connsiteY18" fmla="*/ 2296649 h 4483358"/>
              <a:gd name="connsiteX19" fmla="*/ 79491 w 8506573"/>
              <a:gd name="connsiteY19" fmla="*/ 2160439 h 4483358"/>
              <a:gd name="connsiteX20" fmla="*/ 121127 w 8506573"/>
              <a:gd name="connsiteY20" fmla="*/ 2028013 h 4483358"/>
              <a:gd name="connsiteX21" fmla="*/ 158980 w 8506573"/>
              <a:gd name="connsiteY21" fmla="*/ 1895587 h 4483358"/>
              <a:gd name="connsiteX22" fmla="*/ 208188 w 8506573"/>
              <a:gd name="connsiteY22" fmla="*/ 1770727 h 4483358"/>
              <a:gd name="connsiteX23" fmla="*/ 264968 w 8506573"/>
              <a:gd name="connsiteY23" fmla="*/ 1638301 h 4483358"/>
              <a:gd name="connsiteX24" fmla="*/ 325531 w 8506573"/>
              <a:gd name="connsiteY24" fmla="*/ 1513443 h 4483358"/>
              <a:gd name="connsiteX25" fmla="*/ 393665 w 8506573"/>
              <a:gd name="connsiteY25" fmla="*/ 1392368 h 4483358"/>
              <a:gd name="connsiteX26" fmla="*/ 469370 w 8506573"/>
              <a:gd name="connsiteY26" fmla="*/ 1275076 h 4483358"/>
              <a:gd name="connsiteX27" fmla="*/ 548861 w 8506573"/>
              <a:gd name="connsiteY27" fmla="*/ 1157783 h 4483358"/>
              <a:gd name="connsiteX28" fmla="*/ 635921 w 8506573"/>
              <a:gd name="connsiteY28" fmla="*/ 1044276 h 4483358"/>
              <a:gd name="connsiteX29" fmla="*/ 730550 w 8506573"/>
              <a:gd name="connsiteY29" fmla="*/ 934551 h 4483358"/>
              <a:gd name="connsiteX30" fmla="*/ 828968 w 8506573"/>
              <a:gd name="connsiteY30" fmla="*/ 828610 h 4483358"/>
              <a:gd name="connsiteX31" fmla="*/ 934955 w 8506573"/>
              <a:gd name="connsiteY31" fmla="*/ 730237 h 4483358"/>
              <a:gd name="connsiteX32" fmla="*/ 1044726 w 8506573"/>
              <a:gd name="connsiteY32" fmla="*/ 635647 h 4483358"/>
              <a:gd name="connsiteX33" fmla="*/ 1158284 w 8506573"/>
              <a:gd name="connsiteY33" fmla="*/ 544841 h 4483358"/>
              <a:gd name="connsiteX34" fmla="*/ 1279412 w 8506573"/>
              <a:gd name="connsiteY34" fmla="*/ 465385 h 4483358"/>
              <a:gd name="connsiteX35" fmla="*/ 1396755 w 8506573"/>
              <a:gd name="connsiteY35" fmla="*/ 389712 h 4483358"/>
              <a:gd name="connsiteX36" fmla="*/ 1517882 w 8506573"/>
              <a:gd name="connsiteY36" fmla="*/ 321607 h 4483358"/>
              <a:gd name="connsiteX37" fmla="*/ 1642796 w 8506573"/>
              <a:gd name="connsiteY37" fmla="*/ 261070 h 4483358"/>
              <a:gd name="connsiteX38" fmla="*/ 1767709 w 8506573"/>
              <a:gd name="connsiteY38" fmla="*/ 208099 h 4483358"/>
              <a:gd name="connsiteX39" fmla="*/ 1896406 w 8506573"/>
              <a:gd name="connsiteY39" fmla="*/ 155129 h 4483358"/>
              <a:gd name="connsiteX40" fmla="*/ 2032674 w 8506573"/>
              <a:gd name="connsiteY40" fmla="*/ 117293 h 4483358"/>
              <a:gd name="connsiteX41" fmla="*/ 2165159 w 8506573"/>
              <a:gd name="connsiteY41" fmla="*/ 75673 h 4483358"/>
              <a:gd name="connsiteX42" fmla="*/ 2297642 w 8506573"/>
              <a:gd name="connsiteY42" fmla="*/ 49188 h 4483358"/>
              <a:gd name="connsiteX43" fmla="*/ 2430125 w 8506573"/>
              <a:gd name="connsiteY43" fmla="*/ 26485 h 4483358"/>
              <a:gd name="connsiteX44" fmla="*/ 2570179 w 8506573"/>
              <a:gd name="connsiteY44" fmla="*/ 11352 h 4483358"/>
              <a:gd name="connsiteX45" fmla="*/ 2706448 w 8506573"/>
              <a:gd name="connsiteY45" fmla="*/ 3784 h 4483358"/>
              <a:gd name="connsiteX46" fmla="*/ 2838933 w 8506573"/>
              <a:gd name="connsiteY46" fmla="*/ 0 h 4483358"/>
              <a:gd name="connsiteX47" fmla="*/ 2978985 w 8506573"/>
              <a:gd name="connsiteY47" fmla="*/ 3784 h 4483358"/>
              <a:gd name="connsiteX48" fmla="*/ 3115254 w 8506573"/>
              <a:gd name="connsiteY48" fmla="*/ 11352 h 4483358"/>
              <a:gd name="connsiteX49" fmla="*/ 3251523 w 8506573"/>
              <a:gd name="connsiteY49" fmla="*/ 26485 h 4483358"/>
              <a:gd name="connsiteX50" fmla="*/ 3387791 w 8506573"/>
              <a:gd name="connsiteY50" fmla="*/ 49188 h 4483358"/>
              <a:gd name="connsiteX51" fmla="*/ 3520276 w 8506573"/>
              <a:gd name="connsiteY51" fmla="*/ 75673 h 4483358"/>
              <a:gd name="connsiteX52" fmla="*/ 3652759 w 8506573"/>
              <a:gd name="connsiteY52" fmla="*/ 117293 h 4483358"/>
              <a:gd name="connsiteX53" fmla="*/ 3781458 w 8506573"/>
              <a:gd name="connsiteY53" fmla="*/ 155129 h 4483358"/>
              <a:gd name="connsiteX54" fmla="*/ 3913941 w 8506573"/>
              <a:gd name="connsiteY54" fmla="*/ 208099 h 4483358"/>
              <a:gd name="connsiteX55" fmla="*/ 4042640 w 8506573"/>
              <a:gd name="connsiteY55" fmla="*/ 261070 h 4483358"/>
              <a:gd name="connsiteX56" fmla="*/ 4167553 w 8506573"/>
              <a:gd name="connsiteY56" fmla="*/ 321607 h 4483358"/>
              <a:gd name="connsiteX57" fmla="*/ 4288680 w 8506573"/>
              <a:gd name="connsiteY57" fmla="*/ 389712 h 4483358"/>
              <a:gd name="connsiteX58" fmla="*/ 4406022 w 8506573"/>
              <a:gd name="connsiteY58" fmla="*/ 465385 h 4483358"/>
              <a:gd name="connsiteX59" fmla="*/ 4523365 w 8506573"/>
              <a:gd name="connsiteY59" fmla="*/ 544841 h 4483358"/>
              <a:gd name="connsiteX60" fmla="*/ 4636922 w 8506573"/>
              <a:gd name="connsiteY60" fmla="*/ 635647 h 4483358"/>
              <a:gd name="connsiteX61" fmla="*/ 4746694 w 8506573"/>
              <a:gd name="connsiteY61" fmla="*/ 730237 h 4483358"/>
              <a:gd name="connsiteX62" fmla="*/ 4852680 w 8506573"/>
              <a:gd name="connsiteY62" fmla="*/ 828610 h 448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8506573" h="4483358">
                <a:moveTo>
                  <a:pt x="8506573" y="4483358"/>
                </a:moveTo>
                <a:lnTo>
                  <a:pt x="523072" y="4483358"/>
                </a:lnTo>
                <a:lnTo>
                  <a:pt x="469370" y="4404118"/>
                </a:lnTo>
                <a:lnTo>
                  <a:pt x="393665" y="4286826"/>
                </a:lnTo>
                <a:lnTo>
                  <a:pt x="325531" y="4165751"/>
                </a:lnTo>
                <a:lnTo>
                  <a:pt x="264968" y="4037108"/>
                </a:lnTo>
                <a:lnTo>
                  <a:pt x="208188" y="3908466"/>
                </a:lnTo>
                <a:lnTo>
                  <a:pt x="158980" y="3779824"/>
                </a:lnTo>
                <a:lnTo>
                  <a:pt x="121127" y="3651180"/>
                </a:lnTo>
                <a:lnTo>
                  <a:pt x="79491" y="3514971"/>
                </a:lnTo>
                <a:lnTo>
                  <a:pt x="52994" y="3382543"/>
                </a:lnTo>
                <a:lnTo>
                  <a:pt x="30283" y="3250117"/>
                </a:lnTo>
                <a:lnTo>
                  <a:pt x="15141" y="3113909"/>
                </a:lnTo>
                <a:lnTo>
                  <a:pt x="7570" y="2973914"/>
                </a:lnTo>
                <a:lnTo>
                  <a:pt x="0" y="2837704"/>
                </a:lnTo>
                <a:lnTo>
                  <a:pt x="7570" y="2705278"/>
                </a:lnTo>
                <a:lnTo>
                  <a:pt x="15141" y="2565286"/>
                </a:lnTo>
                <a:lnTo>
                  <a:pt x="30283" y="2429075"/>
                </a:lnTo>
                <a:lnTo>
                  <a:pt x="52994" y="2296649"/>
                </a:lnTo>
                <a:lnTo>
                  <a:pt x="79491" y="2160439"/>
                </a:lnTo>
                <a:lnTo>
                  <a:pt x="121127" y="2028013"/>
                </a:lnTo>
                <a:lnTo>
                  <a:pt x="158980" y="1895587"/>
                </a:lnTo>
                <a:lnTo>
                  <a:pt x="208188" y="1770727"/>
                </a:lnTo>
                <a:lnTo>
                  <a:pt x="264968" y="1638301"/>
                </a:lnTo>
                <a:lnTo>
                  <a:pt x="325531" y="1513443"/>
                </a:lnTo>
                <a:lnTo>
                  <a:pt x="393665" y="1392368"/>
                </a:lnTo>
                <a:lnTo>
                  <a:pt x="469370" y="1275076"/>
                </a:lnTo>
                <a:lnTo>
                  <a:pt x="548861" y="1157783"/>
                </a:lnTo>
                <a:lnTo>
                  <a:pt x="635921" y="1044276"/>
                </a:lnTo>
                <a:lnTo>
                  <a:pt x="730550" y="934551"/>
                </a:lnTo>
                <a:lnTo>
                  <a:pt x="828968" y="828610"/>
                </a:lnTo>
                <a:lnTo>
                  <a:pt x="934955" y="730237"/>
                </a:lnTo>
                <a:lnTo>
                  <a:pt x="1044726" y="635647"/>
                </a:lnTo>
                <a:lnTo>
                  <a:pt x="1158284" y="544841"/>
                </a:lnTo>
                <a:lnTo>
                  <a:pt x="1279412" y="465385"/>
                </a:lnTo>
                <a:lnTo>
                  <a:pt x="1396755" y="389712"/>
                </a:lnTo>
                <a:lnTo>
                  <a:pt x="1517882" y="321607"/>
                </a:lnTo>
                <a:lnTo>
                  <a:pt x="1642796" y="261070"/>
                </a:lnTo>
                <a:lnTo>
                  <a:pt x="1767709" y="208099"/>
                </a:lnTo>
                <a:lnTo>
                  <a:pt x="1896406" y="155129"/>
                </a:lnTo>
                <a:lnTo>
                  <a:pt x="2032674" y="117293"/>
                </a:lnTo>
                <a:lnTo>
                  <a:pt x="2165159" y="75673"/>
                </a:lnTo>
                <a:lnTo>
                  <a:pt x="2297642" y="49188"/>
                </a:lnTo>
                <a:lnTo>
                  <a:pt x="2430125" y="26485"/>
                </a:lnTo>
                <a:lnTo>
                  <a:pt x="2570179" y="11352"/>
                </a:lnTo>
                <a:lnTo>
                  <a:pt x="2706448" y="3784"/>
                </a:lnTo>
                <a:lnTo>
                  <a:pt x="2838933" y="0"/>
                </a:lnTo>
                <a:lnTo>
                  <a:pt x="2978985" y="3784"/>
                </a:lnTo>
                <a:lnTo>
                  <a:pt x="3115254" y="11352"/>
                </a:lnTo>
                <a:lnTo>
                  <a:pt x="3251523" y="26485"/>
                </a:lnTo>
                <a:lnTo>
                  <a:pt x="3387791" y="49188"/>
                </a:lnTo>
                <a:lnTo>
                  <a:pt x="3520276" y="75673"/>
                </a:lnTo>
                <a:lnTo>
                  <a:pt x="3652759" y="117293"/>
                </a:lnTo>
                <a:lnTo>
                  <a:pt x="3781458" y="155129"/>
                </a:lnTo>
                <a:lnTo>
                  <a:pt x="3913941" y="208099"/>
                </a:lnTo>
                <a:lnTo>
                  <a:pt x="4042640" y="261070"/>
                </a:lnTo>
                <a:lnTo>
                  <a:pt x="4167553" y="321607"/>
                </a:lnTo>
                <a:lnTo>
                  <a:pt x="4288680" y="389712"/>
                </a:lnTo>
                <a:lnTo>
                  <a:pt x="4406022" y="465385"/>
                </a:lnTo>
                <a:lnTo>
                  <a:pt x="4523365" y="544841"/>
                </a:lnTo>
                <a:lnTo>
                  <a:pt x="4636922" y="635647"/>
                </a:lnTo>
                <a:lnTo>
                  <a:pt x="4746694" y="730237"/>
                </a:lnTo>
                <a:lnTo>
                  <a:pt x="4852680" y="828610"/>
                </a:lnTo>
                <a:close/>
              </a:path>
            </a:pathLst>
          </a:custGeom>
          <a:solidFill>
            <a:srgbClr val="4F8BA6">
              <a:alpha val="67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Полилиния 28">
            <a:extLst>
              <a:ext uri="{FF2B5EF4-FFF2-40B4-BE49-F238E27FC236}">
                <a16:creationId xmlns:a16="http://schemas.microsoft.com/office/drawing/2014/main" id="{0A17C6CE-7C46-92BC-360C-C35AC1EB138F}"/>
              </a:ext>
            </a:extLst>
          </p:cNvPr>
          <p:cNvSpPr/>
          <p:nvPr userDrawn="1"/>
        </p:nvSpPr>
        <p:spPr>
          <a:xfrm>
            <a:off x="9243870" y="6306234"/>
            <a:ext cx="6389124" cy="3982354"/>
          </a:xfrm>
          <a:custGeom>
            <a:avLst/>
            <a:gdLst>
              <a:gd name="connsiteX0" fmla="*/ 1698523 w 6389124"/>
              <a:gd name="connsiteY0" fmla="*/ 0 h 3982354"/>
              <a:gd name="connsiteX1" fmla="*/ 1782316 w 6389124"/>
              <a:gd name="connsiteY1" fmla="*/ 2264 h 3982354"/>
              <a:gd name="connsiteX2" fmla="*/ 1863845 w 6389124"/>
              <a:gd name="connsiteY2" fmla="*/ 6792 h 3982354"/>
              <a:gd name="connsiteX3" fmla="*/ 1945374 w 6389124"/>
              <a:gd name="connsiteY3" fmla="*/ 15846 h 3982354"/>
              <a:gd name="connsiteX4" fmla="*/ 2026903 w 6389124"/>
              <a:gd name="connsiteY4" fmla="*/ 29429 h 3982354"/>
              <a:gd name="connsiteX5" fmla="*/ 2106168 w 6389124"/>
              <a:gd name="connsiteY5" fmla="*/ 45275 h 3982354"/>
              <a:gd name="connsiteX6" fmla="*/ 2185431 w 6389124"/>
              <a:gd name="connsiteY6" fmla="*/ 70176 h 3982354"/>
              <a:gd name="connsiteX7" fmla="*/ 2262432 w 6389124"/>
              <a:gd name="connsiteY7" fmla="*/ 92813 h 3982354"/>
              <a:gd name="connsiteX8" fmla="*/ 2341696 w 6389124"/>
              <a:gd name="connsiteY8" fmla="*/ 124505 h 3982354"/>
              <a:gd name="connsiteX9" fmla="*/ 2418696 w 6389124"/>
              <a:gd name="connsiteY9" fmla="*/ 156197 h 3982354"/>
              <a:gd name="connsiteX10" fmla="*/ 2493431 w 6389124"/>
              <a:gd name="connsiteY10" fmla="*/ 192416 h 3982354"/>
              <a:gd name="connsiteX11" fmla="*/ 2565901 w 6389124"/>
              <a:gd name="connsiteY11" fmla="*/ 233163 h 3982354"/>
              <a:gd name="connsiteX12" fmla="*/ 2636106 w 6389124"/>
              <a:gd name="connsiteY12" fmla="*/ 278438 h 3982354"/>
              <a:gd name="connsiteX13" fmla="*/ 2706312 w 6389124"/>
              <a:gd name="connsiteY13" fmla="*/ 325976 h 3982354"/>
              <a:gd name="connsiteX14" fmla="*/ 2774253 w 6389124"/>
              <a:gd name="connsiteY14" fmla="*/ 380305 h 3982354"/>
              <a:gd name="connsiteX15" fmla="*/ 2839929 w 6389124"/>
              <a:gd name="connsiteY15" fmla="*/ 436898 h 3982354"/>
              <a:gd name="connsiteX16" fmla="*/ 2903340 w 6389124"/>
              <a:gd name="connsiteY16" fmla="*/ 495754 h 3982354"/>
              <a:gd name="connsiteX17" fmla="*/ 6389124 w 6389124"/>
              <a:gd name="connsiteY17" fmla="*/ 3982354 h 3982354"/>
              <a:gd name="connsiteX18" fmla="*/ 1576149 w 6389124"/>
              <a:gd name="connsiteY18" fmla="*/ 3982354 h 3982354"/>
              <a:gd name="connsiteX19" fmla="*/ 495968 w 6389124"/>
              <a:gd name="connsiteY19" fmla="*/ 2902084 h 3982354"/>
              <a:gd name="connsiteX20" fmla="*/ 437087 w 6389124"/>
              <a:gd name="connsiteY20" fmla="*/ 2838700 h 3982354"/>
              <a:gd name="connsiteX21" fmla="*/ 380469 w 6389124"/>
              <a:gd name="connsiteY21" fmla="*/ 2773052 h 3982354"/>
              <a:gd name="connsiteX22" fmla="*/ 328381 w 6389124"/>
              <a:gd name="connsiteY22" fmla="*/ 2705141 h 3982354"/>
              <a:gd name="connsiteX23" fmla="*/ 280822 w 6389124"/>
              <a:gd name="connsiteY23" fmla="*/ 2634966 h 3982354"/>
              <a:gd name="connsiteX24" fmla="*/ 235529 w 6389124"/>
              <a:gd name="connsiteY24" fmla="*/ 2564791 h 3982354"/>
              <a:gd name="connsiteX25" fmla="*/ 194765 w 6389124"/>
              <a:gd name="connsiteY25" fmla="*/ 2492352 h 3982354"/>
              <a:gd name="connsiteX26" fmla="*/ 158530 w 6389124"/>
              <a:gd name="connsiteY26" fmla="*/ 2415385 h 3982354"/>
              <a:gd name="connsiteX27" fmla="*/ 124559 w 6389124"/>
              <a:gd name="connsiteY27" fmla="*/ 2338419 h 3982354"/>
              <a:gd name="connsiteX28" fmla="*/ 95118 w 6389124"/>
              <a:gd name="connsiteY28" fmla="*/ 2261453 h 3982354"/>
              <a:gd name="connsiteX29" fmla="*/ 72471 w 6389124"/>
              <a:gd name="connsiteY29" fmla="*/ 2184486 h 3982354"/>
              <a:gd name="connsiteX30" fmla="*/ 47559 w 6389124"/>
              <a:gd name="connsiteY30" fmla="*/ 2102993 h 3982354"/>
              <a:gd name="connsiteX31" fmla="*/ 31706 w 6389124"/>
              <a:gd name="connsiteY31" fmla="*/ 2023762 h 3982354"/>
              <a:gd name="connsiteX32" fmla="*/ 18118 w 6389124"/>
              <a:gd name="connsiteY32" fmla="*/ 1944532 h 3982354"/>
              <a:gd name="connsiteX33" fmla="*/ 9060 w 6389124"/>
              <a:gd name="connsiteY33" fmla="*/ 1863039 h 3982354"/>
              <a:gd name="connsiteX34" fmla="*/ 4530 w 6389124"/>
              <a:gd name="connsiteY34" fmla="*/ 1779281 h 3982354"/>
              <a:gd name="connsiteX35" fmla="*/ 0 w 6389124"/>
              <a:gd name="connsiteY35" fmla="*/ 1697787 h 3982354"/>
              <a:gd name="connsiteX36" fmla="*/ 4530 w 6389124"/>
              <a:gd name="connsiteY36" fmla="*/ 1618557 h 3982354"/>
              <a:gd name="connsiteX37" fmla="*/ 9060 w 6389124"/>
              <a:gd name="connsiteY37" fmla="*/ 1534800 h 3982354"/>
              <a:gd name="connsiteX38" fmla="*/ 18118 w 6389124"/>
              <a:gd name="connsiteY38" fmla="*/ 1453306 h 3982354"/>
              <a:gd name="connsiteX39" fmla="*/ 31706 w 6389124"/>
              <a:gd name="connsiteY39" fmla="*/ 1374076 h 3982354"/>
              <a:gd name="connsiteX40" fmla="*/ 47559 w 6389124"/>
              <a:gd name="connsiteY40" fmla="*/ 1292582 h 3982354"/>
              <a:gd name="connsiteX41" fmla="*/ 72471 w 6389124"/>
              <a:gd name="connsiteY41" fmla="*/ 1213352 h 3982354"/>
              <a:gd name="connsiteX42" fmla="*/ 95118 w 6389124"/>
              <a:gd name="connsiteY42" fmla="*/ 1134122 h 3982354"/>
              <a:gd name="connsiteX43" fmla="*/ 124559 w 6389124"/>
              <a:gd name="connsiteY43" fmla="*/ 1059419 h 3982354"/>
              <a:gd name="connsiteX44" fmla="*/ 158530 w 6389124"/>
              <a:gd name="connsiteY44" fmla="*/ 980189 h 3982354"/>
              <a:gd name="connsiteX45" fmla="*/ 194765 w 6389124"/>
              <a:gd name="connsiteY45" fmla="*/ 905487 h 3982354"/>
              <a:gd name="connsiteX46" fmla="*/ 235529 w 6389124"/>
              <a:gd name="connsiteY46" fmla="*/ 833048 h 3982354"/>
              <a:gd name="connsiteX47" fmla="*/ 280822 w 6389124"/>
              <a:gd name="connsiteY47" fmla="*/ 762873 h 3982354"/>
              <a:gd name="connsiteX48" fmla="*/ 328381 w 6389124"/>
              <a:gd name="connsiteY48" fmla="*/ 692697 h 3982354"/>
              <a:gd name="connsiteX49" fmla="*/ 380469 w 6389124"/>
              <a:gd name="connsiteY49" fmla="*/ 624786 h 3982354"/>
              <a:gd name="connsiteX50" fmla="*/ 437087 w 6389124"/>
              <a:gd name="connsiteY50" fmla="*/ 559138 h 3982354"/>
              <a:gd name="connsiteX51" fmla="*/ 495968 w 6389124"/>
              <a:gd name="connsiteY51" fmla="*/ 495754 h 3982354"/>
              <a:gd name="connsiteX52" fmla="*/ 559380 w 6389124"/>
              <a:gd name="connsiteY52" fmla="*/ 436898 h 3982354"/>
              <a:gd name="connsiteX53" fmla="*/ 625056 w 6389124"/>
              <a:gd name="connsiteY53" fmla="*/ 380305 h 3982354"/>
              <a:gd name="connsiteX54" fmla="*/ 692998 w 6389124"/>
              <a:gd name="connsiteY54" fmla="*/ 325976 h 3982354"/>
              <a:gd name="connsiteX55" fmla="*/ 765468 w 6389124"/>
              <a:gd name="connsiteY55" fmla="*/ 278438 h 3982354"/>
              <a:gd name="connsiteX56" fmla="*/ 835674 w 6389124"/>
              <a:gd name="connsiteY56" fmla="*/ 233163 h 3982354"/>
              <a:gd name="connsiteX57" fmla="*/ 908144 w 6389124"/>
              <a:gd name="connsiteY57" fmla="*/ 192416 h 3982354"/>
              <a:gd name="connsiteX58" fmla="*/ 982879 w 6389124"/>
              <a:gd name="connsiteY58" fmla="*/ 156197 h 3982354"/>
              <a:gd name="connsiteX59" fmla="*/ 1057614 w 6389124"/>
              <a:gd name="connsiteY59" fmla="*/ 124505 h 3982354"/>
              <a:gd name="connsiteX60" fmla="*/ 1134612 w 6389124"/>
              <a:gd name="connsiteY60" fmla="*/ 92813 h 3982354"/>
              <a:gd name="connsiteX61" fmla="*/ 1216141 w 6389124"/>
              <a:gd name="connsiteY61" fmla="*/ 70176 h 3982354"/>
              <a:gd name="connsiteX62" fmla="*/ 1295407 w 6389124"/>
              <a:gd name="connsiteY62" fmla="*/ 45275 h 3982354"/>
              <a:gd name="connsiteX63" fmla="*/ 1374671 w 6389124"/>
              <a:gd name="connsiteY63" fmla="*/ 29429 h 3982354"/>
              <a:gd name="connsiteX64" fmla="*/ 1453935 w 6389124"/>
              <a:gd name="connsiteY64" fmla="*/ 15846 h 3982354"/>
              <a:gd name="connsiteX65" fmla="*/ 1537729 w 6389124"/>
              <a:gd name="connsiteY65" fmla="*/ 6792 h 3982354"/>
              <a:gd name="connsiteX66" fmla="*/ 1619258 w 6389124"/>
              <a:gd name="connsiteY66" fmla="*/ 2264 h 3982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389124" h="3982354">
                <a:moveTo>
                  <a:pt x="1698523" y="0"/>
                </a:moveTo>
                <a:lnTo>
                  <a:pt x="1782316" y="2264"/>
                </a:lnTo>
                <a:lnTo>
                  <a:pt x="1863845" y="6792"/>
                </a:lnTo>
                <a:lnTo>
                  <a:pt x="1945374" y="15846"/>
                </a:lnTo>
                <a:lnTo>
                  <a:pt x="2026903" y="29429"/>
                </a:lnTo>
                <a:lnTo>
                  <a:pt x="2106168" y="45275"/>
                </a:lnTo>
                <a:lnTo>
                  <a:pt x="2185431" y="70176"/>
                </a:lnTo>
                <a:lnTo>
                  <a:pt x="2262432" y="92813"/>
                </a:lnTo>
                <a:lnTo>
                  <a:pt x="2341696" y="124505"/>
                </a:lnTo>
                <a:lnTo>
                  <a:pt x="2418696" y="156197"/>
                </a:lnTo>
                <a:lnTo>
                  <a:pt x="2493431" y="192416"/>
                </a:lnTo>
                <a:lnTo>
                  <a:pt x="2565901" y="233163"/>
                </a:lnTo>
                <a:lnTo>
                  <a:pt x="2636106" y="278438"/>
                </a:lnTo>
                <a:lnTo>
                  <a:pt x="2706312" y="325976"/>
                </a:lnTo>
                <a:lnTo>
                  <a:pt x="2774253" y="380305"/>
                </a:lnTo>
                <a:lnTo>
                  <a:pt x="2839929" y="436898"/>
                </a:lnTo>
                <a:lnTo>
                  <a:pt x="2903340" y="495754"/>
                </a:lnTo>
                <a:lnTo>
                  <a:pt x="6389124" y="3982354"/>
                </a:lnTo>
                <a:lnTo>
                  <a:pt x="1576149" y="3982354"/>
                </a:lnTo>
                <a:lnTo>
                  <a:pt x="495968" y="2902084"/>
                </a:lnTo>
                <a:lnTo>
                  <a:pt x="437087" y="2838700"/>
                </a:lnTo>
                <a:lnTo>
                  <a:pt x="380469" y="2773052"/>
                </a:lnTo>
                <a:lnTo>
                  <a:pt x="328381" y="2705141"/>
                </a:lnTo>
                <a:lnTo>
                  <a:pt x="280822" y="2634966"/>
                </a:lnTo>
                <a:lnTo>
                  <a:pt x="235529" y="2564791"/>
                </a:lnTo>
                <a:lnTo>
                  <a:pt x="194765" y="2492352"/>
                </a:lnTo>
                <a:lnTo>
                  <a:pt x="158530" y="2415385"/>
                </a:lnTo>
                <a:lnTo>
                  <a:pt x="124559" y="2338419"/>
                </a:lnTo>
                <a:lnTo>
                  <a:pt x="95118" y="2261453"/>
                </a:lnTo>
                <a:lnTo>
                  <a:pt x="72471" y="2184486"/>
                </a:lnTo>
                <a:lnTo>
                  <a:pt x="47559" y="2102993"/>
                </a:lnTo>
                <a:lnTo>
                  <a:pt x="31706" y="2023762"/>
                </a:lnTo>
                <a:lnTo>
                  <a:pt x="18118" y="1944532"/>
                </a:lnTo>
                <a:lnTo>
                  <a:pt x="9060" y="1863039"/>
                </a:lnTo>
                <a:lnTo>
                  <a:pt x="4530" y="1779281"/>
                </a:lnTo>
                <a:lnTo>
                  <a:pt x="0" y="1697787"/>
                </a:lnTo>
                <a:lnTo>
                  <a:pt x="4530" y="1618557"/>
                </a:lnTo>
                <a:lnTo>
                  <a:pt x="9060" y="1534800"/>
                </a:lnTo>
                <a:lnTo>
                  <a:pt x="18118" y="1453306"/>
                </a:lnTo>
                <a:lnTo>
                  <a:pt x="31706" y="1374076"/>
                </a:lnTo>
                <a:lnTo>
                  <a:pt x="47559" y="1292582"/>
                </a:lnTo>
                <a:lnTo>
                  <a:pt x="72471" y="1213352"/>
                </a:lnTo>
                <a:lnTo>
                  <a:pt x="95118" y="1134122"/>
                </a:lnTo>
                <a:lnTo>
                  <a:pt x="124559" y="1059419"/>
                </a:lnTo>
                <a:lnTo>
                  <a:pt x="158530" y="980189"/>
                </a:lnTo>
                <a:lnTo>
                  <a:pt x="194765" y="905487"/>
                </a:lnTo>
                <a:lnTo>
                  <a:pt x="235529" y="833048"/>
                </a:lnTo>
                <a:lnTo>
                  <a:pt x="280822" y="762873"/>
                </a:lnTo>
                <a:lnTo>
                  <a:pt x="328381" y="692697"/>
                </a:lnTo>
                <a:lnTo>
                  <a:pt x="380469" y="624786"/>
                </a:lnTo>
                <a:lnTo>
                  <a:pt x="437087" y="559138"/>
                </a:lnTo>
                <a:lnTo>
                  <a:pt x="495968" y="495754"/>
                </a:lnTo>
                <a:lnTo>
                  <a:pt x="559380" y="436898"/>
                </a:lnTo>
                <a:lnTo>
                  <a:pt x="625056" y="380305"/>
                </a:lnTo>
                <a:lnTo>
                  <a:pt x="692998" y="325976"/>
                </a:lnTo>
                <a:lnTo>
                  <a:pt x="765468" y="278438"/>
                </a:lnTo>
                <a:lnTo>
                  <a:pt x="835674" y="233163"/>
                </a:lnTo>
                <a:lnTo>
                  <a:pt x="908144" y="192416"/>
                </a:lnTo>
                <a:lnTo>
                  <a:pt x="982879" y="156197"/>
                </a:lnTo>
                <a:lnTo>
                  <a:pt x="1057614" y="124505"/>
                </a:lnTo>
                <a:lnTo>
                  <a:pt x="1134612" y="92813"/>
                </a:lnTo>
                <a:lnTo>
                  <a:pt x="1216141" y="70176"/>
                </a:lnTo>
                <a:lnTo>
                  <a:pt x="1295407" y="45275"/>
                </a:lnTo>
                <a:lnTo>
                  <a:pt x="1374671" y="29429"/>
                </a:lnTo>
                <a:lnTo>
                  <a:pt x="1453935" y="15846"/>
                </a:lnTo>
                <a:lnTo>
                  <a:pt x="1537729" y="6792"/>
                </a:lnTo>
                <a:lnTo>
                  <a:pt x="1619258" y="2264"/>
                </a:lnTo>
                <a:close/>
              </a:path>
            </a:pathLst>
          </a:custGeom>
          <a:solidFill>
            <a:srgbClr val="7050A1">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Θέση κειμένου 5">
            <a:extLst>
              <a:ext uri="{FF2B5EF4-FFF2-40B4-BE49-F238E27FC236}">
                <a16:creationId xmlns:a16="http://schemas.microsoft.com/office/drawing/2014/main" id="{4D60FA8C-3F8B-BE6D-0A7A-59376B2D652D}"/>
              </a:ext>
            </a:extLst>
          </p:cNvPr>
          <p:cNvSpPr>
            <a:spLocks noGrp="1"/>
          </p:cNvSpPr>
          <p:nvPr>
            <p:ph type="body" sz="quarter" idx="10" hasCustomPrompt="1"/>
          </p:nvPr>
        </p:nvSpPr>
        <p:spPr>
          <a:xfrm>
            <a:off x="615148" y="968015"/>
            <a:ext cx="7091938" cy="1001939"/>
          </a:xfrm>
          <a:prstGeom prst="rect">
            <a:avLst/>
          </a:prstGeom>
        </p:spPr>
        <p:txBody>
          <a:bodyPr/>
          <a:lstStyle>
            <a:lvl1pPr marL="0" indent="0" algn="l">
              <a:buNone/>
              <a:defRPr sz="4000">
                <a:solidFill>
                  <a:srgbClr val="948CBC"/>
                </a:solidFill>
                <a:latin typeface="+mj-lt"/>
              </a:defRPr>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TITLE</a:t>
            </a:r>
            <a:endParaRPr lang="el-GR" dirty="0"/>
          </a:p>
        </p:txBody>
      </p:sp>
      <p:sp>
        <p:nvSpPr>
          <p:cNvPr id="3" name="Θέση κειμένου 15">
            <a:extLst>
              <a:ext uri="{FF2B5EF4-FFF2-40B4-BE49-F238E27FC236}">
                <a16:creationId xmlns:a16="http://schemas.microsoft.com/office/drawing/2014/main" id="{8D05FE70-4152-46B1-25EA-006050396C55}"/>
              </a:ext>
            </a:extLst>
          </p:cNvPr>
          <p:cNvSpPr>
            <a:spLocks noGrp="1"/>
          </p:cNvSpPr>
          <p:nvPr>
            <p:ph type="body" sz="quarter" idx="12" hasCustomPrompt="1"/>
          </p:nvPr>
        </p:nvSpPr>
        <p:spPr>
          <a:xfrm>
            <a:off x="615148" y="2695239"/>
            <a:ext cx="7091938" cy="5607386"/>
          </a:xfrm>
          <a:prstGeom prst="rect">
            <a:avLst/>
          </a:prstGeom>
        </p:spPr>
        <p:txBody>
          <a:bodyPr/>
          <a:lstStyle>
            <a:lvl1pPr>
              <a:defRPr sz="3600">
                <a:solidFill>
                  <a:srgbClr val="7050A1"/>
                </a:solidFill>
                <a:latin typeface="Roboto" panose="02000000000000000000" pitchFamily="2" charset="0"/>
                <a:ea typeface="Roboto" panose="02000000000000000000" pitchFamily="2" charset="0"/>
                <a:cs typeface="Roboto" panose="02000000000000000000" pitchFamily="2" charset="0"/>
              </a:defRPr>
            </a:lvl1pPr>
            <a:lvl2pPr marL="360000" indent="-457200">
              <a:buFont typeface="Arial" panose="020B0604020202020204" pitchFamily="34" charset="0"/>
              <a:buChar char="•"/>
              <a:defRPr sz="2800" b="1">
                <a:solidFill>
                  <a:schemeClr val="bg1"/>
                </a:solidFill>
                <a:latin typeface="+mn-lt"/>
                <a:ea typeface="Roboto" panose="02000000000000000000" pitchFamily="2" charset="0"/>
                <a:cs typeface="Roboto" panose="02000000000000000000" pitchFamily="2" charset="0"/>
              </a:defRPr>
            </a:lvl2pPr>
          </a:lstStyle>
          <a:p>
            <a:pPr lvl="1"/>
            <a:r>
              <a:rPr lang="en-US" dirty="0"/>
              <a:t>Title</a:t>
            </a:r>
          </a:p>
          <a:p>
            <a:pPr lvl="1"/>
            <a:endParaRPr lang="el-GR" dirty="0"/>
          </a:p>
        </p:txBody>
      </p:sp>
    </p:spTree>
    <p:extLst>
      <p:ext uri="{BB962C8B-B14F-4D97-AF65-F5344CB8AC3E}">
        <p14:creationId xmlns:p14="http://schemas.microsoft.com/office/powerpoint/2010/main" val="1636440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pening (16-02-24)-06">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E3B611-86FE-AB1A-783E-4345D8C057A2}"/>
              </a:ext>
            </a:extLst>
          </p:cNvPr>
          <p:cNvSpPr/>
          <p:nvPr userDrawn="1"/>
        </p:nvSpPr>
        <p:spPr>
          <a:xfrm>
            <a:off x="7455877" y="9401908"/>
            <a:ext cx="10832123" cy="88668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2" name="Полилиния 25">
            <a:extLst>
              <a:ext uri="{FF2B5EF4-FFF2-40B4-BE49-F238E27FC236}">
                <a16:creationId xmlns:a16="http://schemas.microsoft.com/office/drawing/2014/main" id="{E6A6EF11-7075-70DA-4C9C-02A2C0E0D4C1}"/>
              </a:ext>
            </a:extLst>
          </p:cNvPr>
          <p:cNvSpPr/>
          <p:nvPr userDrawn="1"/>
        </p:nvSpPr>
        <p:spPr>
          <a:xfrm>
            <a:off x="2" y="0"/>
            <a:ext cx="7677569" cy="10288588"/>
          </a:xfrm>
          <a:custGeom>
            <a:avLst/>
            <a:gdLst>
              <a:gd name="connsiteX0" fmla="*/ 7677569 w 7677569"/>
              <a:gd name="connsiteY0" fmla="*/ 0 h 10288588"/>
              <a:gd name="connsiteX1" fmla="*/ 6256645 w 7677569"/>
              <a:gd name="connsiteY1" fmla="*/ 10288588 h 10288588"/>
              <a:gd name="connsiteX2" fmla="*/ 0 w 7677569"/>
              <a:gd name="connsiteY2" fmla="*/ 10288588 h 10288588"/>
              <a:gd name="connsiteX3" fmla="*/ 0 w 7677569"/>
              <a:gd name="connsiteY3" fmla="*/ 1 h 10288588"/>
            </a:gdLst>
            <a:ahLst/>
            <a:cxnLst>
              <a:cxn ang="0">
                <a:pos x="connsiteX0" y="connsiteY0"/>
              </a:cxn>
              <a:cxn ang="0">
                <a:pos x="connsiteX1" y="connsiteY1"/>
              </a:cxn>
              <a:cxn ang="0">
                <a:pos x="connsiteX2" y="connsiteY2"/>
              </a:cxn>
              <a:cxn ang="0">
                <a:pos x="connsiteX3" y="connsiteY3"/>
              </a:cxn>
            </a:cxnLst>
            <a:rect l="l" t="t" r="r" b="b"/>
            <a:pathLst>
              <a:path w="7677569" h="10288588">
                <a:moveTo>
                  <a:pt x="7677569" y="0"/>
                </a:moveTo>
                <a:lnTo>
                  <a:pt x="6256645" y="10288588"/>
                </a:lnTo>
                <a:lnTo>
                  <a:pt x="0" y="10288588"/>
                </a:lnTo>
                <a:lnTo>
                  <a:pt x="0" y="1"/>
                </a:lnTo>
                <a:close/>
              </a:path>
            </a:pathLst>
          </a:custGeom>
          <a:solidFill>
            <a:srgbClr val="4E8A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Полилиния 37">
            <a:extLst>
              <a:ext uri="{FF2B5EF4-FFF2-40B4-BE49-F238E27FC236}">
                <a16:creationId xmlns:a16="http://schemas.microsoft.com/office/drawing/2014/main" id="{0F7B1AA3-FE98-BB2D-B6C0-BFD3733D7876}"/>
              </a:ext>
            </a:extLst>
          </p:cNvPr>
          <p:cNvSpPr/>
          <p:nvPr userDrawn="1"/>
        </p:nvSpPr>
        <p:spPr>
          <a:xfrm rot="10800000">
            <a:off x="4890786" y="-1"/>
            <a:ext cx="13397213" cy="10288588"/>
          </a:xfrm>
          <a:custGeom>
            <a:avLst/>
            <a:gdLst>
              <a:gd name="connsiteX0" fmla="*/ 11972511 w 13397213"/>
              <a:gd name="connsiteY0" fmla="*/ 10315941 h 10315941"/>
              <a:gd name="connsiteX1" fmla="*/ 0 w 13397213"/>
              <a:gd name="connsiteY1" fmla="*/ 10315941 h 10315941"/>
              <a:gd name="connsiteX2" fmla="*/ 0 w 13397213"/>
              <a:gd name="connsiteY2" fmla="*/ 0 h 10315941"/>
              <a:gd name="connsiteX3" fmla="*/ 13397213 w 13397213"/>
              <a:gd name="connsiteY3" fmla="*/ 0 h 10315941"/>
            </a:gdLst>
            <a:ahLst/>
            <a:cxnLst>
              <a:cxn ang="0">
                <a:pos x="connsiteX0" y="connsiteY0"/>
              </a:cxn>
              <a:cxn ang="0">
                <a:pos x="connsiteX1" y="connsiteY1"/>
              </a:cxn>
              <a:cxn ang="0">
                <a:pos x="connsiteX2" y="connsiteY2"/>
              </a:cxn>
              <a:cxn ang="0">
                <a:pos x="connsiteX3" y="connsiteY3"/>
              </a:cxn>
            </a:cxnLst>
            <a:rect l="l" t="t" r="r" b="b"/>
            <a:pathLst>
              <a:path w="13397213" h="10315941">
                <a:moveTo>
                  <a:pt x="11972511" y="10315941"/>
                </a:moveTo>
                <a:lnTo>
                  <a:pt x="0" y="10315941"/>
                </a:lnTo>
                <a:lnTo>
                  <a:pt x="0" y="0"/>
                </a:lnTo>
                <a:lnTo>
                  <a:pt x="13397213" y="0"/>
                </a:lnTo>
                <a:close/>
              </a:path>
            </a:pathLst>
          </a:custGeom>
          <a:solidFill>
            <a:srgbClr val="7050A1">
              <a:alpha val="67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16">
            <a:extLst>
              <a:ext uri="{FF2B5EF4-FFF2-40B4-BE49-F238E27FC236}">
                <a16:creationId xmlns:a16="http://schemas.microsoft.com/office/drawing/2014/main" id="{4A300627-32E3-F3B1-D2D1-294C57356A25}"/>
              </a:ext>
            </a:extLst>
          </p:cNvPr>
          <p:cNvPicPr>
            <a:picLocks noChangeAspect="1"/>
          </p:cNvPicPr>
          <p:nvPr userDrawn="1"/>
        </p:nvPicPr>
        <p:blipFill>
          <a:blip r:embed="rId2" cstate="screen">
            <a:grayscl/>
            <a:extLst>
              <a:ext uri="{28A0092B-C50C-407E-A947-70E740481C1C}">
                <a14:useLocalDpi xmlns:a14="http://schemas.microsoft.com/office/drawing/2010/main"/>
              </a:ext>
            </a:extLst>
          </a:blip>
          <a:srcRect/>
          <a:stretch/>
        </p:blipFill>
        <p:spPr>
          <a:xfrm>
            <a:off x="864000" y="2073291"/>
            <a:ext cx="16602233" cy="7328617"/>
          </a:xfrm>
          <a:prstGeom prst="rect">
            <a:avLst/>
          </a:prstGeom>
          <a:ln w="63500">
            <a:solidFill>
              <a:schemeClr val="bg2"/>
            </a:solidFill>
          </a:ln>
        </p:spPr>
      </p:pic>
      <p:sp>
        <p:nvSpPr>
          <p:cNvPr id="4" name="Θέση κειμένου 5">
            <a:extLst>
              <a:ext uri="{FF2B5EF4-FFF2-40B4-BE49-F238E27FC236}">
                <a16:creationId xmlns:a16="http://schemas.microsoft.com/office/drawing/2014/main" id="{2C00DFAB-DBAF-6479-EEBA-B87FB13F81D5}"/>
              </a:ext>
            </a:extLst>
          </p:cNvPr>
          <p:cNvSpPr>
            <a:spLocks noGrp="1"/>
          </p:cNvSpPr>
          <p:nvPr>
            <p:ph type="body" sz="quarter" idx="10" hasCustomPrompt="1"/>
          </p:nvPr>
        </p:nvSpPr>
        <p:spPr>
          <a:xfrm>
            <a:off x="724474" y="569126"/>
            <a:ext cx="6982612" cy="1001939"/>
          </a:xfrm>
          <a:prstGeom prst="rect">
            <a:avLst/>
          </a:prstGeom>
        </p:spPr>
        <p:txBody>
          <a:bodyPr anchor="ctr"/>
          <a:lstStyle>
            <a:lvl1pPr marL="0" indent="0" algn="l">
              <a:buNone/>
              <a:defRPr sz="4000">
                <a:solidFill>
                  <a:schemeClr val="bg2"/>
                </a:solidFill>
                <a:latin typeface="+mj-lt"/>
              </a:defRPr>
            </a:lvl1pPr>
          </a:lstStyle>
          <a:p>
            <a:pPr marL="0" marR="0" lvl="0" indent="0" algn="l"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RISKS</a:t>
            </a:r>
            <a:endParaRPr lang="el-GR" dirty="0"/>
          </a:p>
        </p:txBody>
      </p:sp>
    </p:spTree>
    <p:extLst>
      <p:ext uri="{BB962C8B-B14F-4D97-AF65-F5344CB8AC3E}">
        <p14:creationId xmlns:p14="http://schemas.microsoft.com/office/powerpoint/2010/main" val="3627764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ables BG">
    <p:spTree>
      <p:nvGrpSpPr>
        <p:cNvPr id="1" name=""/>
        <p:cNvGrpSpPr/>
        <p:nvPr/>
      </p:nvGrpSpPr>
      <p:grpSpPr>
        <a:xfrm>
          <a:off x="0" y="0"/>
          <a:ext cx="0" cy="0"/>
          <a:chOff x="0" y="0"/>
          <a:chExt cx="0" cy="0"/>
        </a:xfrm>
      </p:grpSpPr>
      <p:sp>
        <p:nvSpPr>
          <p:cNvPr id="3" name="Полилиния: фигура 2">
            <a:extLst>
              <a:ext uri="{FF2B5EF4-FFF2-40B4-BE49-F238E27FC236}">
                <a16:creationId xmlns:a16="http://schemas.microsoft.com/office/drawing/2014/main" id="{CB6C0770-7F51-46A0-BA12-4AF75CDA4B5C}"/>
              </a:ext>
            </a:extLst>
          </p:cNvPr>
          <p:cNvSpPr/>
          <p:nvPr userDrawn="1"/>
        </p:nvSpPr>
        <p:spPr>
          <a:xfrm>
            <a:off x="0" y="0"/>
            <a:ext cx="18288000" cy="9333186"/>
          </a:xfrm>
          <a:custGeom>
            <a:avLst/>
            <a:gdLst>
              <a:gd name="connsiteX0" fmla="*/ 0 w 18288000"/>
              <a:gd name="connsiteY0" fmla="*/ 0 h 10288588"/>
              <a:gd name="connsiteX1" fmla="*/ 18288000 w 18288000"/>
              <a:gd name="connsiteY1" fmla="*/ 0 h 10288588"/>
              <a:gd name="connsiteX2" fmla="*/ 18288000 w 18288000"/>
              <a:gd name="connsiteY2" fmla="*/ 10288588 h 10288588"/>
              <a:gd name="connsiteX3" fmla="*/ 0 w 18288000"/>
              <a:gd name="connsiteY3" fmla="*/ 10288588 h 10288588"/>
            </a:gdLst>
            <a:ahLst/>
            <a:cxnLst>
              <a:cxn ang="0">
                <a:pos x="connsiteX0" y="connsiteY0"/>
              </a:cxn>
              <a:cxn ang="0">
                <a:pos x="connsiteX1" y="connsiteY1"/>
              </a:cxn>
              <a:cxn ang="0">
                <a:pos x="connsiteX2" y="connsiteY2"/>
              </a:cxn>
              <a:cxn ang="0">
                <a:pos x="connsiteX3" y="connsiteY3"/>
              </a:cxn>
            </a:cxnLst>
            <a:rect l="l" t="t" r="r" b="b"/>
            <a:pathLst>
              <a:path w="18288000" h="10288588">
                <a:moveTo>
                  <a:pt x="0" y="0"/>
                </a:moveTo>
                <a:lnTo>
                  <a:pt x="18288000" y="0"/>
                </a:lnTo>
                <a:lnTo>
                  <a:pt x="18288000" y="10288588"/>
                </a:lnTo>
                <a:lnTo>
                  <a:pt x="0" y="10288588"/>
                </a:lnTo>
                <a:close/>
              </a:path>
            </a:pathLst>
          </a:custGeom>
          <a:solidFill>
            <a:srgbClr val="F3F4F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2" name="Прямоугольник: скругленные углы 4">
            <a:extLst>
              <a:ext uri="{FF2B5EF4-FFF2-40B4-BE49-F238E27FC236}">
                <a16:creationId xmlns:a16="http://schemas.microsoft.com/office/drawing/2014/main" id="{1DC639E3-8617-E6D7-8A0B-DBC00DECBC80}"/>
              </a:ext>
            </a:extLst>
          </p:cNvPr>
          <p:cNvSpPr/>
          <p:nvPr userDrawn="1"/>
        </p:nvSpPr>
        <p:spPr>
          <a:xfrm>
            <a:off x="306974" y="819150"/>
            <a:ext cx="17688910" cy="8293319"/>
          </a:xfrm>
          <a:prstGeom prst="roundRect">
            <a:avLst>
              <a:gd name="adj" fmla="val 7423"/>
            </a:avLst>
          </a:prstGeom>
          <a:solidFill>
            <a:schemeClr val="bg2"/>
          </a:solidFill>
          <a:ln>
            <a:noFill/>
          </a:ln>
          <a:effectLst>
            <a:outerShdw blurRad="596900" sx="98000" sy="9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4" name="Round Same-side Corner of Rectangle 3">
            <a:extLst>
              <a:ext uri="{FF2B5EF4-FFF2-40B4-BE49-F238E27FC236}">
                <a16:creationId xmlns:a16="http://schemas.microsoft.com/office/drawing/2014/main" id="{BF33AFE4-5E74-6312-0084-CE65C26C01A9}"/>
              </a:ext>
            </a:extLst>
          </p:cNvPr>
          <p:cNvSpPr/>
          <p:nvPr userDrawn="1"/>
        </p:nvSpPr>
        <p:spPr>
          <a:xfrm rot="10800000">
            <a:off x="700659" y="0"/>
            <a:ext cx="16901538" cy="1773534"/>
          </a:xfrm>
          <a:prstGeom prst="round2SameRect">
            <a:avLst/>
          </a:prstGeom>
          <a:solidFill>
            <a:srgbClr val="4E8AA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5" name="Θέση κειμένου 5">
            <a:extLst>
              <a:ext uri="{FF2B5EF4-FFF2-40B4-BE49-F238E27FC236}">
                <a16:creationId xmlns:a16="http://schemas.microsoft.com/office/drawing/2014/main" id="{ED6B068F-D46D-D7D8-22BC-8A853E4FA219}"/>
              </a:ext>
            </a:extLst>
          </p:cNvPr>
          <p:cNvSpPr>
            <a:spLocks noGrp="1"/>
          </p:cNvSpPr>
          <p:nvPr>
            <p:ph type="body" sz="quarter" idx="11" hasCustomPrompt="1"/>
          </p:nvPr>
        </p:nvSpPr>
        <p:spPr>
          <a:xfrm>
            <a:off x="700658" y="380985"/>
            <a:ext cx="16901539" cy="1001939"/>
          </a:xfrm>
          <a:prstGeom prst="rect">
            <a:avLst/>
          </a:prstGeom>
        </p:spPr>
        <p:txBody>
          <a:bodyPr anchor="ctr"/>
          <a:lstStyle>
            <a:lvl1pPr marL="0" indent="0" algn="ctr">
              <a:buNone/>
              <a:defRPr sz="4000">
                <a:solidFill>
                  <a:schemeClr val="bg2"/>
                </a:solidFill>
                <a:latin typeface="+mj-lt"/>
              </a:defRPr>
            </a:lvl1pPr>
          </a:lstStyle>
          <a:p>
            <a:pPr marL="0" marR="0" lvl="0" indent="0" algn="ctr"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Next actions M1-M6</a:t>
            </a:r>
            <a:endParaRPr lang="el-GR" dirty="0"/>
          </a:p>
        </p:txBody>
      </p:sp>
      <p:sp>
        <p:nvSpPr>
          <p:cNvPr id="6" name="Ορθογώνιο: Στρογγύλεμα γωνιών 5">
            <a:extLst>
              <a:ext uri="{FF2B5EF4-FFF2-40B4-BE49-F238E27FC236}">
                <a16:creationId xmlns:a16="http://schemas.microsoft.com/office/drawing/2014/main" id="{E14F803D-8507-E17F-6A26-7E3A6901EDDE}"/>
              </a:ext>
            </a:extLst>
          </p:cNvPr>
          <p:cNvSpPr/>
          <p:nvPr userDrawn="1"/>
        </p:nvSpPr>
        <p:spPr>
          <a:xfrm>
            <a:off x="13125447" y="2211700"/>
            <a:ext cx="4476750" cy="6475100"/>
          </a:xfrm>
          <a:prstGeom prst="roundRect">
            <a:avLst>
              <a:gd name="adj" fmla="val 11561"/>
            </a:avLst>
          </a:prstGeom>
          <a:blipFill dpi="0" rotWithShape="0">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Θέση κειμένου 7">
            <a:extLst>
              <a:ext uri="{FF2B5EF4-FFF2-40B4-BE49-F238E27FC236}">
                <a16:creationId xmlns:a16="http://schemas.microsoft.com/office/drawing/2014/main" id="{A2464172-23BF-472B-8733-554ED6508DCF}"/>
              </a:ext>
            </a:extLst>
          </p:cNvPr>
          <p:cNvSpPr>
            <a:spLocks noGrp="1"/>
          </p:cNvSpPr>
          <p:nvPr>
            <p:ph type="body" sz="quarter" idx="12" hasCustomPrompt="1"/>
          </p:nvPr>
        </p:nvSpPr>
        <p:spPr>
          <a:xfrm>
            <a:off x="719138" y="2211700"/>
            <a:ext cx="11987212" cy="6475100"/>
          </a:xfrm>
          <a:prstGeom prst="rect">
            <a:avLst/>
          </a:prstGeom>
        </p:spPr>
        <p:txBody>
          <a:bodyPr/>
          <a:lstStyle>
            <a:lvl1pPr marL="0" indent="0">
              <a:buNone/>
              <a:defRPr sz="24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lvl="0"/>
            <a:r>
              <a:rPr lang="en-US" dirty="0"/>
              <a:t>Text here</a:t>
            </a:r>
          </a:p>
        </p:txBody>
      </p:sp>
    </p:spTree>
    <p:extLst>
      <p:ext uri="{BB962C8B-B14F-4D97-AF65-F5344CB8AC3E}">
        <p14:creationId xmlns:p14="http://schemas.microsoft.com/office/powerpoint/2010/main" val="4160775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ables BG2">
    <p:spTree>
      <p:nvGrpSpPr>
        <p:cNvPr id="1" name=""/>
        <p:cNvGrpSpPr/>
        <p:nvPr/>
      </p:nvGrpSpPr>
      <p:grpSpPr>
        <a:xfrm>
          <a:off x="0" y="0"/>
          <a:ext cx="0" cy="0"/>
          <a:chOff x="0" y="0"/>
          <a:chExt cx="0" cy="0"/>
        </a:xfrm>
      </p:grpSpPr>
      <p:sp>
        <p:nvSpPr>
          <p:cNvPr id="23" name="Полилиния 7">
            <a:extLst>
              <a:ext uri="{FF2B5EF4-FFF2-40B4-BE49-F238E27FC236}">
                <a16:creationId xmlns:a16="http://schemas.microsoft.com/office/drawing/2014/main" id="{B97ADAAE-CF0D-4EB1-AD17-E3CF1FDFC314}"/>
              </a:ext>
            </a:extLst>
          </p:cNvPr>
          <p:cNvSpPr/>
          <p:nvPr userDrawn="1"/>
        </p:nvSpPr>
        <p:spPr>
          <a:xfrm>
            <a:off x="-23368000" y="-15646402"/>
            <a:ext cx="65024000" cy="41581392"/>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5" name="Полилиния: фигура 24">
            <a:extLst>
              <a:ext uri="{FF2B5EF4-FFF2-40B4-BE49-F238E27FC236}">
                <a16:creationId xmlns:a16="http://schemas.microsoft.com/office/drawing/2014/main" id="{ADC168D5-5B7C-44D2-A39A-B6AF10163A9B}"/>
              </a:ext>
            </a:extLst>
          </p:cNvPr>
          <p:cNvSpPr>
            <a:spLocks/>
          </p:cNvSpPr>
          <p:nvPr userDrawn="1"/>
        </p:nvSpPr>
        <p:spPr bwMode="auto">
          <a:xfrm rot="9096382">
            <a:off x="2622996" y="3226528"/>
            <a:ext cx="18748214" cy="8857325"/>
          </a:xfrm>
          <a:custGeom>
            <a:avLst/>
            <a:gdLst>
              <a:gd name="connsiteX0" fmla="*/ 0 w 18748214"/>
              <a:gd name="connsiteY0" fmla="*/ 8618677 h 8857325"/>
              <a:gd name="connsiteX1" fmla="*/ 4658865 w 18748214"/>
              <a:gd name="connsiteY1" fmla="*/ 0 h 8857325"/>
              <a:gd name="connsiteX2" fmla="*/ 18748214 w 18748214"/>
              <a:gd name="connsiteY2" fmla="*/ 7616059 h 8857325"/>
              <a:gd name="connsiteX3" fmla="*/ 18310692 w 18748214"/>
              <a:gd name="connsiteY3" fmla="*/ 7764729 h 8857325"/>
              <a:gd name="connsiteX4" fmla="*/ 17823584 w 18748214"/>
              <a:gd name="connsiteY4" fmla="*/ 7936458 h 8857325"/>
              <a:gd name="connsiteX5" fmla="*/ 17332840 w 18748214"/>
              <a:gd name="connsiteY5" fmla="*/ 8108187 h 8857325"/>
              <a:gd name="connsiteX6" fmla="*/ 16842099 w 18748214"/>
              <a:gd name="connsiteY6" fmla="*/ 8274937 h 8857325"/>
              <a:gd name="connsiteX7" fmla="*/ 16594912 w 18748214"/>
              <a:gd name="connsiteY7" fmla="*/ 8352092 h 8857325"/>
              <a:gd name="connsiteX8" fmla="*/ 16351362 w 18748214"/>
              <a:gd name="connsiteY8" fmla="*/ 8429246 h 8857325"/>
              <a:gd name="connsiteX9" fmla="*/ 16107808 w 18748214"/>
              <a:gd name="connsiteY9" fmla="*/ 8503912 h 8857325"/>
              <a:gd name="connsiteX10" fmla="*/ 15864252 w 18748214"/>
              <a:gd name="connsiteY10" fmla="*/ 8571109 h 8857325"/>
              <a:gd name="connsiteX11" fmla="*/ 15617062 w 18748214"/>
              <a:gd name="connsiteY11" fmla="*/ 8630841 h 8857325"/>
              <a:gd name="connsiteX12" fmla="*/ 15373512 w 18748214"/>
              <a:gd name="connsiteY12" fmla="*/ 8688084 h 8857325"/>
              <a:gd name="connsiteX13" fmla="*/ 15126319 w 18748214"/>
              <a:gd name="connsiteY13" fmla="*/ 8735371 h 8857325"/>
              <a:gd name="connsiteX14" fmla="*/ 14882770 w 18748214"/>
              <a:gd name="connsiteY14" fmla="*/ 8780171 h 8857325"/>
              <a:gd name="connsiteX15" fmla="*/ 14635583 w 18748214"/>
              <a:gd name="connsiteY15" fmla="*/ 8812526 h 8857325"/>
              <a:gd name="connsiteX16" fmla="*/ 14395662 w 18748214"/>
              <a:gd name="connsiteY16" fmla="*/ 8834926 h 8857325"/>
              <a:gd name="connsiteX17" fmla="*/ 14148472 w 18748214"/>
              <a:gd name="connsiteY17" fmla="*/ 8852349 h 8857325"/>
              <a:gd name="connsiteX18" fmla="*/ 13904920 w 18748214"/>
              <a:gd name="connsiteY18" fmla="*/ 8857325 h 8857325"/>
              <a:gd name="connsiteX19" fmla="*/ 13657729 w 18748214"/>
              <a:gd name="connsiteY19" fmla="*/ 8852349 h 8857325"/>
              <a:gd name="connsiteX20" fmla="*/ 13414180 w 18748214"/>
              <a:gd name="connsiteY20" fmla="*/ 8834925 h 8857325"/>
              <a:gd name="connsiteX21" fmla="*/ 13166991 w 18748214"/>
              <a:gd name="connsiteY21" fmla="*/ 8812526 h 8857325"/>
              <a:gd name="connsiteX22" fmla="*/ 12927074 w 18748214"/>
              <a:gd name="connsiteY22" fmla="*/ 8780174 h 8857325"/>
              <a:gd name="connsiteX23" fmla="*/ 12679885 w 18748214"/>
              <a:gd name="connsiteY23" fmla="*/ 8735374 h 8857325"/>
              <a:gd name="connsiteX24" fmla="*/ 12436330 w 18748214"/>
              <a:gd name="connsiteY24" fmla="*/ 8688085 h 8857325"/>
              <a:gd name="connsiteX25" fmla="*/ 12189140 w 18748214"/>
              <a:gd name="connsiteY25" fmla="*/ 8630840 h 8857325"/>
              <a:gd name="connsiteX26" fmla="*/ 11945588 w 18748214"/>
              <a:gd name="connsiteY26" fmla="*/ 8571109 h 8857325"/>
              <a:gd name="connsiteX27" fmla="*/ 11698399 w 18748214"/>
              <a:gd name="connsiteY27" fmla="*/ 8503912 h 8857325"/>
              <a:gd name="connsiteX28" fmla="*/ 11458482 w 18748214"/>
              <a:gd name="connsiteY28" fmla="*/ 8429248 h 8857325"/>
              <a:gd name="connsiteX29" fmla="*/ 11211294 w 18748214"/>
              <a:gd name="connsiteY29" fmla="*/ 8352094 h 8857325"/>
              <a:gd name="connsiteX30" fmla="*/ 10967740 w 18748214"/>
              <a:gd name="connsiteY30" fmla="*/ 8274938 h 8857325"/>
              <a:gd name="connsiteX31" fmla="*/ 10476998 w 18748214"/>
              <a:gd name="connsiteY31" fmla="*/ 8108187 h 8857325"/>
              <a:gd name="connsiteX32" fmla="*/ 9989890 w 18748214"/>
              <a:gd name="connsiteY32" fmla="*/ 7936458 h 8857325"/>
              <a:gd name="connsiteX33" fmla="*/ 9499150 w 18748214"/>
              <a:gd name="connsiteY33" fmla="*/ 7764729 h 8857325"/>
              <a:gd name="connsiteX34" fmla="*/ 9008407 w 18748214"/>
              <a:gd name="connsiteY34" fmla="*/ 7597977 h 8857325"/>
              <a:gd name="connsiteX35" fmla="*/ 8761219 w 18748214"/>
              <a:gd name="connsiteY35" fmla="*/ 7518336 h 8857325"/>
              <a:gd name="connsiteX36" fmla="*/ 8517664 w 18748214"/>
              <a:gd name="connsiteY36" fmla="*/ 7441183 h 8857325"/>
              <a:gd name="connsiteX37" fmla="*/ 8274108 w 18748214"/>
              <a:gd name="connsiteY37" fmla="*/ 7369005 h 8857325"/>
              <a:gd name="connsiteX38" fmla="*/ 8030556 w 18748214"/>
              <a:gd name="connsiteY38" fmla="*/ 7301806 h 8857325"/>
              <a:gd name="connsiteX39" fmla="*/ 7783368 w 18748214"/>
              <a:gd name="connsiteY39" fmla="*/ 7242074 h 8857325"/>
              <a:gd name="connsiteX40" fmla="*/ 7539813 w 18748214"/>
              <a:gd name="connsiteY40" fmla="*/ 7184832 h 8857325"/>
              <a:gd name="connsiteX41" fmla="*/ 7292625 w 18748214"/>
              <a:gd name="connsiteY41" fmla="*/ 7135056 h 8857325"/>
              <a:gd name="connsiteX42" fmla="*/ 7049073 w 18748214"/>
              <a:gd name="connsiteY42" fmla="*/ 7092745 h 8857325"/>
              <a:gd name="connsiteX43" fmla="*/ 6801883 w 18748214"/>
              <a:gd name="connsiteY43" fmla="*/ 7060390 h 8857325"/>
              <a:gd name="connsiteX44" fmla="*/ 6561962 w 18748214"/>
              <a:gd name="connsiteY44" fmla="*/ 7033013 h 8857325"/>
              <a:gd name="connsiteX45" fmla="*/ 6314774 w 18748214"/>
              <a:gd name="connsiteY45" fmla="*/ 7020568 h 8857325"/>
              <a:gd name="connsiteX46" fmla="*/ 6071223 w 18748214"/>
              <a:gd name="connsiteY46" fmla="*/ 7015591 h 8857325"/>
              <a:gd name="connsiteX47" fmla="*/ 5824035 w 18748214"/>
              <a:gd name="connsiteY47" fmla="*/ 7020570 h 8857325"/>
              <a:gd name="connsiteX48" fmla="*/ 5580480 w 18748214"/>
              <a:gd name="connsiteY48" fmla="*/ 7033013 h 8857325"/>
              <a:gd name="connsiteX49" fmla="*/ 5333292 w 18748214"/>
              <a:gd name="connsiteY49" fmla="*/ 7060391 h 8857325"/>
              <a:gd name="connsiteX50" fmla="*/ 5093372 w 18748214"/>
              <a:gd name="connsiteY50" fmla="*/ 7092744 h 8857325"/>
              <a:gd name="connsiteX51" fmla="*/ 4846185 w 18748214"/>
              <a:gd name="connsiteY51" fmla="*/ 7135056 h 8857325"/>
              <a:gd name="connsiteX52" fmla="*/ 4602632 w 18748214"/>
              <a:gd name="connsiteY52" fmla="*/ 7184830 h 8857325"/>
              <a:gd name="connsiteX53" fmla="*/ 4355443 w 18748214"/>
              <a:gd name="connsiteY53" fmla="*/ 7242074 h 8857325"/>
              <a:gd name="connsiteX54" fmla="*/ 4111888 w 18748214"/>
              <a:gd name="connsiteY54" fmla="*/ 7301806 h 8857325"/>
              <a:gd name="connsiteX55" fmla="*/ 3864700 w 18748214"/>
              <a:gd name="connsiteY55" fmla="*/ 7369004 h 8857325"/>
              <a:gd name="connsiteX56" fmla="*/ 3624782 w 18748214"/>
              <a:gd name="connsiteY56" fmla="*/ 7441182 h 8857325"/>
              <a:gd name="connsiteX57" fmla="*/ 3377590 w 18748214"/>
              <a:gd name="connsiteY57" fmla="*/ 7518335 h 8857325"/>
              <a:gd name="connsiteX58" fmla="*/ 3134040 w 18748214"/>
              <a:gd name="connsiteY58" fmla="*/ 7597976 h 8857325"/>
              <a:gd name="connsiteX59" fmla="*/ 2643295 w 18748214"/>
              <a:gd name="connsiteY59" fmla="*/ 7764729 h 8857325"/>
              <a:gd name="connsiteX60" fmla="*/ 2156189 w 18748214"/>
              <a:gd name="connsiteY60" fmla="*/ 7936458 h 8857325"/>
              <a:gd name="connsiteX61" fmla="*/ 1665445 w 18748214"/>
              <a:gd name="connsiteY61" fmla="*/ 8108187 h 8857325"/>
              <a:gd name="connsiteX62" fmla="*/ 1174703 w 18748214"/>
              <a:gd name="connsiteY62" fmla="*/ 8274938 h 8857325"/>
              <a:gd name="connsiteX63" fmla="*/ 927515 w 18748214"/>
              <a:gd name="connsiteY63" fmla="*/ 8352094 h 8857325"/>
              <a:gd name="connsiteX64" fmla="*/ 683960 w 18748214"/>
              <a:gd name="connsiteY64" fmla="*/ 8429245 h 8857325"/>
              <a:gd name="connsiteX65" fmla="*/ 440407 w 18748214"/>
              <a:gd name="connsiteY65" fmla="*/ 8503911 h 8857325"/>
              <a:gd name="connsiteX66" fmla="*/ 196858 w 18748214"/>
              <a:gd name="connsiteY66" fmla="*/ 8571110 h 88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8748214" h="8857325">
                <a:moveTo>
                  <a:pt x="0" y="8618677"/>
                </a:moveTo>
                <a:lnTo>
                  <a:pt x="4658865" y="0"/>
                </a:lnTo>
                <a:lnTo>
                  <a:pt x="18748214" y="7616059"/>
                </a:lnTo>
                <a:lnTo>
                  <a:pt x="18310692" y="7764729"/>
                </a:lnTo>
                <a:lnTo>
                  <a:pt x="17823584" y="7936458"/>
                </a:lnTo>
                <a:lnTo>
                  <a:pt x="17332840" y="8108187"/>
                </a:lnTo>
                <a:lnTo>
                  <a:pt x="16842099" y="8274937"/>
                </a:lnTo>
                <a:lnTo>
                  <a:pt x="16594912" y="8352092"/>
                </a:lnTo>
                <a:lnTo>
                  <a:pt x="16351362" y="8429246"/>
                </a:lnTo>
                <a:lnTo>
                  <a:pt x="16107808" y="8503912"/>
                </a:lnTo>
                <a:lnTo>
                  <a:pt x="15864252" y="8571109"/>
                </a:lnTo>
                <a:lnTo>
                  <a:pt x="15617062" y="8630841"/>
                </a:lnTo>
                <a:lnTo>
                  <a:pt x="15373512" y="8688084"/>
                </a:lnTo>
                <a:lnTo>
                  <a:pt x="15126319" y="8735371"/>
                </a:lnTo>
                <a:lnTo>
                  <a:pt x="14882770" y="8780171"/>
                </a:lnTo>
                <a:lnTo>
                  <a:pt x="14635583" y="8812526"/>
                </a:lnTo>
                <a:lnTo>
                  <a:pt x="14395662" y="8834926"/>
                </a:lnTo>
                <a:lnTo>
                  <a:pt x="14148472" y="8852349"/>
                </a:lnTo>
                <a:lnTo>
                  <a:pt x="13904920" y="8857325"/>
                </a:lnTo>
                <a:lnTo>
                  <a:pt x="13657729" y="8852349"/>
                </a:lnTo>
                <a:lnTo>
                  <a:pt x="13414180" y="8834925"/>
                </a:lnTo>
                <a:lnTo>
                  <a:pt x="13166991" y="8812526"/>
                </a:lnTo>
                <a:lnTo>
                  <a:pt x="12927074" y="8780174"/>
                </a:lnTo>
                <a:lnTo>
                  <a:pt x="12679885" y="8735374"/>
                </a:lnTo>
                <a:lnTo>
                  <a:pt x="12436330" y="8688085"/>
                </a:lnTo>
                <a:lnTo>
                  <a:pt x="12189140" y="8630840"/>
                </a:lnTo>
                <a:lnTo>
                  <a:pt x="11945588" y="8571109"/>
                </a:lnTo>
                <a:lnTo>
                  <a:pt x="11698399" y="8503912"/>
                </a:lnTo>
                <a:lnTo>
                  <a:pt x="11458482" y="8429248"/>
                </a:lnTo>
                <a:lnTo>
                  <a:pt x="11211294" y="8352094"/>
                </a:lnTo>
                <a:lnTo>
                  <a:pt x="10967740" y="8274938"/>
                </a:lnTo>
                <a:lnTo>
                  <a:pt x="10476998" y="8108187"/>
                </a:lnTo>
                <a:lnTo>
                  <a:pt x="9989890" y="7936458"/>
                </a:lnTo>
                <a:lnTo>
                  <a:pt x="9499150" y="7764729"/>
                </a:lnTo>
                <a:lnTo>
                  <a:pt x="9008407" y="7597977"/>
                </a:lnTo>
                <a:lnTo>
                  <a:pt x="8761219" y="7518336"/>
                </a:lnTo>
                <a:lnTo>
                  <a:pt x="8517664" y="7441183"/>
                </a:lnTo>
                <a:lnTo>
                  <a:pt x="8274108" y="7369005"/>
                </a:lnTo>
                <a:lnTo>
                  <a:pt x="8030556" y="7301806"/>
                </a:lnTo>
                <a:lnTo>
                  <a:pt x="7783368" y="7242074"/>
                </a:lnTo>
                <a:lnTo>
                  <a:pt x="7539813" y="7184832"/>
                </a:lnTo>
                <a:lnTo>
                  <a:pt x="7292625" y="7135056"/>
                </a:lnTo>
                <a:lnTo>
                  <a:pt x="7049073" y="7092745"/>
                </a:lnTo>
                <a:lnTo>
                  <a:pt x="6801883" y="7060390"/>
                </a:lnTo>
                <a:lnTo>
                  <a:pt x="6561962" y="7033013"/>
                </a:lnTo>
                <a:lnTo>
                  <a:pt x="6314774" y="7020568"/>
                </a:lnTo>
                <a:lnTo>
                  <a:pt x="6071223" y="7015591"/>
                </a:lnTo>
                <a:lnTo>
                  <a:pt x="5824035" y="7020570"/>
                </a:lnTo>
                <a:lnTo>
                  <a:pt x="5580480" y="7033013"/>
                </a:lnTo>
                <a:lnTo>
                  <a:pt x="5333292" y="7060391"/>
                </a:lnTo>
                <a:lnTo>
                  <a:pt x="5093372" y="7092744"/>
                </a:lnTo>
                <a:lnTo>
                  <a:pt x="4846185" y="7135056"/>
                </a:lnTo>
                <a:lnTo>
                  <a:pt x="4602632" y="7184830"/>
                </a:lnTo>
                <a:lnTo>
                  <a:pt x="4355443" y="7242074"/>
                </a:lnTo>
                <a:lnTo>
                  <a:pt x="4111888" y="7301806"/>
                </a:lnTo>
                <a:lnTo>
                  <a:pt x="3864700" y="7369004"/>
                </a:lnTo>
                <a:lnTo>
                  <a:pt x="3624782" y="7441182"/>
                </a:lnTo>
                <a:lnTo>
                  <a:pt x="3377590" y="7518335"/>
                </a:lnTo>
                <a:lnTo>
                  <a:pt x="3134040" y="7597976"/>
                </a:lnTo>
                <a:lnTo>
                  <a:pt x="2643295" y="7764729"/>
                </a:lnTo>
                <a:lnTo>
                  <a:pt x="2156189" y="7936458"/>
                </a:lnTo>
                <a:lnTo>
                  <a:pt x="1665445" y="8108187"/>
                </a:lnTo>
                <a:lnTo>
                  <a:pt x="1174703" y="8274938"/>
                </a:lnTo>
                <a:lnTo>
                  <a:pt x="927515" y="8352094"/>
                </a:lnTo>
                <a:lnTo>
                  <a:pt x="683960" y="8429245"/>
                </a:lnTo>
                <a:lnTo>
                  <a:pt x="440407" y="8503911"/>
                </a:lnTo>
                <a:lnTo>
                  <a:pt x="196858" y="8571110"/>
                </a:lnTo>
                <a:close/>
              </a:path>
            </a:pathLst>
          </a:custGeom>
          <a:gradFill>
            <a:gsLst>
              <a:gs pos="0">
                <a:srgbClr val="4E8AA6"/>
              </a:gs>
              <a:gs pos="100000">
                <a:schemeClr val="accent4">
                  <a:lumMod val="75000"/>
                  <a:alpha val="35000"/>
                </a:schemeClr>
              </a:gs>
            </a:gsLst>
            <a:lin ang="2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0" name="Group 9">
            <a:extLst>
              <a:ext uri="{FF2B5EF4-FFF2-40B4-BE49-F238E27FC236}">
                <a16:creationId xmlns:a16="http://schemas.microsoft.com/office/drawing/2014/main" id="{76130648-867F-063A-42FD-17E3F3E54C4A}"/>
              </a:ext>
            </a:extLst>
          </p:cNvPr>
          <p:cNvGrpSpPr/>
          <p:nvPr userDrawn="1"/>
        </p:nvGrpSpPr>
        <p:grpSpPr>
          <a:xfrm>
            <a:off x="-3641011" y="-2444264"/>
            <a:ext cx="24402776" cy="12123374"/>
            <a:chOff x="-3641011" y="-2444264"/>
            <a:chExt cx="24402776" cy="12123374"/>
          </a:xfrm>
        </p:grpSpPr>
        <p:sp>
          <p:nvSpPr>
            <p:cNvPr id="22" name="Прямоугольник 21">
              <a:extLst>
                <a:ext uri="{FF2B5EF4-FFF2-40B4-BE49-F238E27FC236}">
                  <a16:creationId xmlns:a16="http://schemas.microsoft.com/office/drawing/2014/main" id="{51138FC6-B5A8-4B07-BDCF-2DB797B87315}"/>
                </a:ext>
              </a:extLst>
            </p:cNvPr>
            <p:cNvSpPr/>
            <p:nvPr userDrawn="1"/>
          </p:nvSpPr>
          <p:spPr>
            <a:xfrm rot="10800000">
              <a:off x="0" y="-984267"/>
              <a:ext cx="18655153" cy="10288588"/>
            </a:xfrm>
            <a:prstGeom prst="rect">
              <a:avLst/>
            </a:prstGeom>
            <a:gradFill flip="none" rotWithShape="1">
              <a:gsLst>
                <a:gs pos="6000">
                  <a:srgbClr val="00A7A5"/>
                </a:gs>
                <a:gs pos="51000">
                  <a:srgbClr val="00A7A5"/>
                </a:gs>
                <a:gs pos="100000">
                  <a:srgbClr val="7050A1"/>
                </a:gs>
              </a:gsLst>
              <a:lin ang="12600000" scaled="0"/>
              <a:tileRect/>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4" name="Полилиния: фигура 23">
              <a:extLst>
                <a:ext uri="{FF2B5EF4-FFF2-40B4-BE49-F238E27FC236}">
                  <a16:creationId xmlns:a16="http://schemas.microsoft.com/office/drawing/2014/main" id="{FD9C4E07-9884-41BB-A0BB-A6C352290FF6}"/>
                </a:ext>
              </a:extLst>
            </p:cNvPr>
            <p:cNvSpPr>
              <a:spLocks/>
            </p:cNvSpPr>
            <p:nvPr userDrawn="1"/>
          </p:nvSpPr>
          <p:spPr bwMode="auto">
            <a:xfrm rot="10221303">
              <a:off x="-3641011" y="-2444264"/>
              <a:ext cx="24402776" cy="12123374"/>
            </a:xfrm>
            <a:custGeom>
              <a:avLst/>
              <a:gdLst>
                <a:gd name="connsiteX0" fmla="*/ 9787536 w 18201590"/>
                <a:gd name="connsiteY0" fmla="*/ 50643 h 9042606"/>
                <a:gd name="connsiteX1" fmla="*/ 9861853 w 18201590"/>
                <a:gd name="connsiteY1" fmla="*/ 21914 h 9042606"/>
                <a:gd name="connsiteX2" fmla="*/ 9915492 w 18201590"/>
                <a:gd name="connsiteY2" fmla="*/ 0 h 9042606"/>
                <a:gd name="connsiteX3" fmla="*/ 9861852 w 18201590"/>
                <a:gd name="connsiteY3" fmla="*/ 21915 h 9042606"/>
                <a:gd name="connsiteX4" fmla="*/ 9647348 w 18201590"/>
                <a:gd name="connsiteY4" fmla="*/ 104310 h 9042606"/>
                <a:gd name="connsiteX5" fmla="*/ 9657970 w 18201590"/>
                <a:gd name="connsiteY5" fmla="*/ 100728 h 9042606"/>
                <a:gd name="connsiteX6" fmla="*/ 9787536 w 18201590"/>
                <a:gd name="connsiteY6" fmla="*/ 50643 h 9042606"/>
                <a:gd name="connsiteX7" fmla="*/ 9657972 w 18201590"/>
                <a:gd name="connsiteY7" fmla="*/ 100729 h 9042606"/>
                <a:gd name="connsiteX8" fmla="*/ 14114297 w 18201590"/>
                <a:gd name="connsiteY8" fmla="*/ 9042606 h 9042606"/>
                <a:gd name="connsiteX9" fmla="*/ 0 w 18201590"/>
                <a:gd name="connsiteY9" fmla="*/ 6643960 h 9042606"/>
                <a:gd name="connsiteX10" fmla="*/ 125031 w 18201590"/>
                <a:gd name="connsiteY10" fmla="*/ 6540691 h 9042606"/>
                <a:gd name="connsiteX11" fmla="*/ 502060 w 18201590"/>
                <a:gd name="connsiteY11" fmla="*/ 6238619 h 9042606"/>
                <a:gd name="connsiteX12" fmla="*/ 690024 w 18201590"/>
                <a:gd name="connsiteY12" fmla="*/ 6092647 h 9042606"/>
                <a:gd name="connsiteX13" fmla="*/ 881800 w 18201590"/>
                <a:gd name="connsiteY13" fmla="*/ 5949151 h 9042606"/>
                <a:gd name="connsiteX14" fmla="*/ 1068675 w 18201590"/>
                <a:gd name="connsiteY14" fmla="*/ 5813300 h 9042606"/>
                <a:gd name="connsiteX15" fmla="*/ 1263163 w 18201590"/>
                <a:gd name="connsiteY15" fmla="*/ 5682407 h 9042606"/>
                <a:gd name="connsiteX16" fmla="*/ 1456563 w 18201590"/>
                <a:gd name="connsiteY16" fmla="*/ 5561638 h 9042606"/>
                <a:gd name="connsiteX17" fmla="*/ 1653767 w 18201590"/>
                <a:gd name="connsiteY17" fmla="*/ 5443340 h 9042606"/>
                <a:gd name="connsiteX18" fmla="*/ 1849877 w 18201590"/>
                <a:gd name="connsiteY18" fmla="*/ 5335171 h 9042606"/>
                <a:gd name="connsiteX19" fmla="*/ 2051149 w 18201590"/>
                <a:gd name="connsiteY19" fmla="*/ 5235779 h 9042606"/>
                <a:gd name="connsiteX20" fmla="*/ 2248882 w 18201590"/>
                <a:gd name="connsiteY20" fmla="*/ 5150333 h 9042606"/>
                <a:gd name="connsiteX21" fmla="*/ 2454227 w 18201590"/>
                <a:gd name="connsiteY21" fmla="*/ 5069841 h 9042606"/>
                <a:gd name="connsiteX22" fmla="*/ 2660518 w 18201590"/>
                <a:gd name="connsiteY22" fmla="*/ 5008923 h 9042606"/>
                <a:gd name="connsiteX23" fmla="*/ 2871973 w 18201590"/>
                <a:gd name="connsiteY23" fmla="*/ 4956781 h 9042606"/>
                <a:gd name="connsiteX24" fmla="*/ 3083009 w 18201590"/>
                <a:gd name="connsiteY24" fmla="*/ 4917916 h 9042606"/>
                <a:gd name="connsiteX25" fmla="*/ 3299212 w 18201590"/>
                <a:gd name="connsiteY25" fmla="*/ 4887825 h 9042606"/>
                <a:gd name="connsiteX26" fmla="*/ 3513230 w 18201590"/>
                <a:gd name="connsiteY26" fmla="*/ 4877986 h 9042606"/>
                <a:gd name="connsiteX27" fmla="*/ 3734861 w 18201590"/>
                <a:gd name="connsiteY27" fmla="*/ 4873096 h 9042606"/>
                <a:gd name="connsiteX28" fmla="*/ 3956079 w 18201590"/>
                <a:gd name="connsiteY28" fmla="*/ 4881484 h 9042606"/>
                <a:gd name="connsiteX29" fmla="*/ 4182462 w 18201590"/>
                <a:gd name="connsiteY29" fmla="*/ 4898643 h 9042606"/>
                <a:gd name="connsiteX30" fmla="*/ 4407750 w 18201590"/>
                <a:gd name="connsiteY30" fmla="*/ 4925930 h 9042606"/>
                <a:gd name="connsiteX31" fmla="*/ 4636846 w 18201590"/>
                <a:gd name="connsiteY31" fmla="*/ 4955694 h 9042606"/>
                <a:gd name="connsiteX32" fmla="*/ 4864848 w 18201590"/>
                <a:gd name="connsiteY32" fmla="*/ 4995581 h 9042606"/>
                <a:gd name="connsiteX33" fmla="*/ 5094211 w 18201590"/>
                <a:gd name="connsiteY33" fmla="*/ 5041774 h 9042606"/>
                <a:gd name="connsiteX34" fmla="*/ 5324931 w 18201590"/>
                <a:gd name="connsiteY34" fmla="*/ 5094261 h 9042606"/>
                <a:gd name="connsiteX35" fmla="*/ 5559452 w 18201590"/>
                <a:gd name="connsiteY35" fmla="*/ 5149225 h 9042606"/>
                <a:gd name="connsiteX36" fmla="*/ 6027411 w 18201590"/>
                <a:gd name="connsiteY36" fmla="*/ 5269280 h 9042606"/>
                <a:gd name="connsiteX37" fmla="*/ 6496723 w 18201590"/>
                <a:gd name="connsiteY37" fmla="*/ 5395636 h 9042606"/>
                <a:gd name="connsiteX38" fmla="*/ 6962909 w 18201590"/>
                <a:gd name="connsiteY38" fmla="*/ 5522663 h 9042606"/>
                <a:gd name="connsiteX39" fmla="*/ 7430865 w 18201590"/>
                <a:gd name="connsiteY39" fmla="*/ 5642718 h 9042606"/>
                <a:gd name="connsiteX40" fmla="*/ 7661582 w 18201590"/>
                <a:gd name="connsiteY40" fmla="*/ 5695206 h 9042606"/>
                <a:gd name="connsiteX41" fmla="*/ 7895427 w 18201590"/>
                <a:gd name="connsiteY41" fmla="*/ 5747022 h 9042606"/>
                <a:gd name="connsiteX42" fmla="*/ 8122335 w 18201590"/>
                <a:gd name="connsiteY42" fmla="*/ 5797033 h 9042606"/>
                <a:gd name="connsiteX43" fmla="*/ 8353467 w 18201590"/>
                <a:gd name="connsiteY43" fmla="*/ 5836246 h 9042606"/>
                <a:gd name="connsiteX44" fmla="*/ 8579434 w 18201590"/>
                <a:gd name="connsiteY44" fmla="*/ 5866686 h 9042606"/>
                <a:gd name="connsiteX45" fmla="*/ 8807852 w 18201590"/>
                <a:gd name="connsiteY45" fmla="*/ 5893297 h 9042606"/>
                <a:gd name="connsiteX46" fmla="*/ 9030428 w 18201590"/>
                <a:gd name="connsiteY46" fmla="*/ 5907985 h 9042606"/>
                <a:gd name="connsiteX47" fmla="*/ 9255453 w 18201590"/>
                <a:gd name="connsiteY47" fmla="*/ 5918847 h 9042606"/>
                <a:gd name="connsiteX48" fmla="*/ 9470827 w 18201590"/>
                <a:gd name="connsiteY48" fmla="*/ 5915307 h 9042606"/>
                <a:gd name="connsiteX49" fmla="*/ 9689746 w 18201590"/>
                <a:gd name="connsiteY49" fmla="*/ 5897816 h 9042606"/>
                <a:gd name="connsiteX50" fmla="*/ 9904172 w 18201590"/>
                <a:gd name="connsiteY50" fmla="*/ 5874705 h 9042606"/>
                <a:gd name="connsiteX51" fmla="*/ 10118341 w 18201590"/>
                <a:gd name="connsiteY51" fmla="*/ 5835162 h 9042606"/>
                <a:gd name="connsiteX52" fmla="*/ 10326666 w 18201590"/>
                <a:gd name="connsiteY52" fmla="*/ 5783695 h 9042606"/>
                <a:gd name="connsiteX53" fmla="*/ 10534726 w 18201590"/>
                <a:gd name="connsiteY53" fmla="*/ 5715801 h 9042606"/>
                <a:gd name="connsiteX54" fmla="*/ 10735171 w 18201590"/>
                <a:gd name="connsiteY54" fmla="*/ 5642959 h 9042606"/>
                <a:gd name="connsiteX55" fmla="*/ 10939162 w 18201590"/>
                <a:gd name="connsiteY55" fmla="*/ 5556166 h 9042606"/>
                <a:gd name="connsiteX56" fmla="*/ 11136626 w 18201590"/>
                <a:gd name="connsiteY56" fmla="*/ 5454294 h 9042606"/>
                <a:gd name="connsiteX57" fmla="*/ 11336545 w 18201590"/>
                <a:gd name="connsiteY57" fmla="*/ 5348601 h 9042606"/>
                <a:gd name="connsiteX58" fmla="*/ 11530619 w 18201590"/>
                <a:gd name="connsiteY58" fmla="*/ 5230980 h 9042606"/>
                <a:gd name="connsiteX59" fmla="*/ 11727146 w 18201590"/>
                <a:gd name="connsiteY59" fmla="*/ 5109535 h 9042606"/>
                <a:gd name="connsiteX60" fmla="*/ 11918507 w 18201590"/>
                <a:gd name="connsiteY60" fmla="*/ 4979314 h 9042606"/>
                <a:gd name="connsiteX61" fmla="*/ 12107835 w 18201590"/>
                <a:gd name="connsiteY61" fmla="*/ 4839641 h 9042606"/>
                <a:gd name="connsiteX62" fmla="*/ 12296474 w 18201590"/>
                <a:gd name="connsiteY62" fmla="*/ 4696820 h 9042606"/>
                <a:gd name="connsiteX63" fmla="*/ 12488252 w 18201590"/>
                <a:gd name="connsiteY63" fmla="*/ 4553324 h 9042606"/>
                <a:gd name="connsiteX64" fmla="*/ 12865277 w 18201590"/>
                <a:gd name="connsiteY64" fmla="*/ 4251254 h 9042606"/>
                <a:gd name="connsiteX65" fmla="*/ 13240947 w 18201590"/>
                <a:gd name="connsiteY65" fmla="*/ 3942884 h 9042606"/>
                <a:gd name="connsiteX66" fmla="*/ 13613493 w 18201590"/>
                <a:gd name="connsiteY66" fmla="*/ 3635191 h 9042606"/>
                <a:gd name="connsiteX67" fmla="*/ 13990521 w 18201590"/>
                <a:gd name="connsiteY67" fmla="*/ 3333121 h 9042606"/>
                <a:gd name="connsiteX68" fmla="*/ 14178489 w 18201590"/>
                <a:gd name="connsiteY68" fmla="*/ 3187146 h 9042606"/>
                <a:gd name="connsiteX69" fmla="*/ 14370265 w 18201590"/>
                <a:gd name="connsiteY69" fmla="*/ 3043652 h 9042606"/>
                <a:gd name="connsiteX70" fmla="*/ 14557135 w 18201590"/>
                <a:gd name="connsiteY70" fmla="*/ 2907802 h 9042606"/>
                <a:gd name="connsiteX71" fmla="*/ 14751627 w 18201590"/>
                <a:gd name="connsiteY71" fmla="*/ 2776908 h 9042606"/>
                <a:gd name="connsiteX72" fmla="*/ 14945021 w 18201590"/>
                <a:gd name="connsiteY72" fmla="*/ 2656137 h 9042606"/>
                <a:gd name="connsiteX73" fmla="*/ 15142227 w 18201590"/>
                <a:gd name="connsiteY73" fmla="*/ 2537842 h 9042606"/>
                <a:gd name="connsiteX74" fmla="*/ 15338339 w 18201590"/>
                <a:gd name="connsiteY74" fmla="*/ 2429674 h 9042606"/>
                <a:gd name="connsiteX75" fmla="*/ 15539613 w 18201590"/>
                <a:gd name="connsiteY75" fmla="*/ 2330278 h 9042606"/>
                <a:gd name="connsiteX76" fmla="*/ 15737343 w 18201590"/>
                <a:gd name="connsiteY76" fmla="*/ 2244833 h 9042606"/>
                <a:gd name="connsiteX77" fmla="*/ 15942689 w 18201590"/>
                <a:gd name="connsiteY77" fmla="*/ 2164341 h 9042606"/>
                <a:gd name="connsiteX78" fmla="*/ 16148975 w 18201590"/>
                <a:gd name="connsiteY78" fmla="*/ 2103424 h 9042606"/>
                <a:gd name="connsiteX79" fmla="*/ 16360435 w 18201590"/>
                <a:gd name="connsiteY79" fmla="*/ 2051283 h 9042606"/>
                <a:gd name="connsiteX80" fmla="*/ 16571469 w 18201590"/>
                <a:gd name="connsiteY80" fmla="*/ 2012415 h 9042606"/>
                <a:gd name="connsiteX81" fmla="*/ 16787675 w 18201590"/>
                <a:gd name="connsiteY81" fmla="*/ 1982324 h 9042606"/>
                <a:gd name="connsiteX82" fmla="*/ 17001687 w 18201590"/>
                <a:gd name="connsiteY82" fmla="*/ 1972486 h 9042606"/>
                <a:gd name="connsiteX83" fmla="*/ 17223324 w 18201590"/>
                <a:gd name="connsiteY83" fmla="*/ 1967595 h 9042606"/>
                <a:gd name="connsiteX84" fmla="*/ 17444539 w 18201590"/>
                <a:gd name="connsiteY84" fmla="*/ 1975984 h 9042606"/>
                <a:gd name="connsiteX85" fmla="*/ 17670921 w 18201590"/>
                <a:gd name="connsiteY85" fmla="*/ 1993145 h 9042606"/>
                <a:gd name="connsiteX86" fmla="*/ 17896209 w 18201590"/>
                <a:gd name="connsiteY86" fmla="*/ 2020431 h 9042606"/>
                <a:gd name="connsiteX87" fmla="*/ 18125311 w 18201590"/>
                <a:gd name="connsiteY87" fmla="*/ 2050194 h 9042606"/>
                <a:gd name="connsiteX88" fmla="*/ 18201590 w 18201590"/>
                <a:gd name="connsiteY88" fmla="*/ 2063540 h 9042606"/>
                <a:gd name="connsiteX89" fmla="*/ 17165685 w 18201590"/>
                <a:gd name="connsiteY89" fmla="*/ 8159095 h 9042606"/>
                <a:gd name="connsiteX90" fmla="*/ 16971803 w 18201590"/>
                <a:gd name="connsiteY90" fmla="*/ 8153270 h 9042606"/>
                <a:gd name="connsiteX91" fmla="*/ 16754111 w 18201590"/>
                <a:gd name="connsiteY91" fmla="*/ 8159714 h 9042606"/>
                <a:gd name="connsiteX92" fmla="*/ 16539619 w 18201590"/>
                <a:gd name="connsiteY92" fmla="*/ 8175825 h 9042606"/>
                <a:gd name="connsiteX93" fmla="*/ 16321933 w 18201590"/>
                <a:gd name="connsiteY93" fmla="*/ 8211272 h 9042606"/>
                <a:gd name="connsiteX94" fmla="*/ 16110640 w 18201590"/>
                <a:gd name="connsiteY94" fmla="*/ 8253164 h 9042606"/>
                <a:gd name="connsiteX95" fmla="*/ 15892949 w 18201590"/>
                <a:gd name="connsiteY95" fmla="*/ 8307946 h 9042606"/>
                <a:gd name="connsiteX96" fmla="*/ 15678457 w 18201590"/>
                <a:gd name="connsiteY96" fmla="*/ 8372394 h 9042606"/>
                <a:gd name="connsiteX97" fmla="*/ 15460761 w 18201590"/>
                <a:gd name="connsiteY97" fmla="*/ 8446509 h 9042606"/>
                <a:gd name="connsiteX98" fmla="*/ 15246271 w 18201590"/>
                <a:gd name="connsiteY98" fmla="*/ 8523848 h 9042606"/>
                <a:gd name="connsiteX99" fmla="*/ 15028581 w 18201590"/>
                <a:gd name="connsiteY99" fmla="*/ 8610852 h 9042606"/>
                <a:gd name="connsiteX100" fmla="*/ 14817290 w 18201590"/>
                <a:gd name="connsiteY100" fmla="*/ 8704306 h 9042606"/>
                <a:gd name="connsiteX101" fmla="*/ 14599600 w 18201590"/>
                <a:gd name="connsiteY101" fmla="*/ 8804199 h 9042606"/>
                <a:gd name="connsiteX102" fmla="*/ 14385107 w 18201590"/>
                <a:gd name="connsiteY102" fmla="*/ 8907317 h 904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8201590" h="9042606">
                  <a:moveTo>
                    <a:pt x="9787536" y="50643"/>
                  </a:moveTo>
                  <a:lnTo>
                    <a:pt x="9861853" y="21914"/>
                  </a:lnTo>
                  <a:lnTo>
                    <a:pt x="9915492" y="0"/>
                  </a:lnTo>
                  <a:lnTo>
                    <a:pt x="9861852" y="21915"/>
                  </a:lnTo>
                  <a:close/>
                  <a:moveTo>
                    <a:pt x="9647348" y="104310"/>
                  </a:moveTo>
                  <a:lnTo>
                    <a:pt x="9657970" y="100728"/>
                  </a:lnTo>
                  <a:lnTo>
                    <a:pt x="9787536" y="50643"/>
                  </a:lnTo>
                  <a:lnTo>
                    <a:pt x="9657972" y="100729"/>
                  </a:lnTo>
                  <a:close/>
                  <a:moveTo>
                    <a:pt x="14114297" y="9042606"/>
                  </a:moveTo>
                  <a:lnTo>
                    <a:pt x="0" y="6643960"/>
                  </a:lnTo>
                  <a:lnTo>
                    <a:pt x="125031" y="6540691"/>
                  </a:lnTo>
                  <a:lnTo>
                    <a:pt x="502060" y="6238619"/>
                  </a:lnTo>
                  <a:lnTo>
                    <a:pt x="690024" y="6092647"/>
                  </a:lnTo>
                  <a:lnTo>
                    <a:pt x="881800" y="5949151"/>
                  </a:lnTo>
                  <a:lnTo>
                    <a:pt x="1068675" y="5813300"/>
                  </a:lnTo>
                  <a:lnTo>
                    <a:pt x="1263163" y="5682407"/>
                  </a:lnTo>
                  <a:lnTo>
                    <a:pt x="1456563" y="5561638"/>
                  </a:lnTo>
                  <a:lnTo>
                    <a:pt x="1653767" y="5443340"/>
                  </a:lnTo>
                  <a:lnTo>
                    <a:pt x="1849877" y="5335171"/>
                  </a:lnTo>
                  <a:lnTo>
                    <a:pt x="2051149" y="5235779"/>
                  </a:lnTo>
                  <a:lnTo>
                    <a:pt x="2248882" y="5150333"/>
                  </a:lnTo>
                  <a:lnTo>
                    <a:pt x="2454227" y="5069841"/>
                  </a:lnTo>
                  <a:lnTo>
                    <a:pt x="2660518" y="5008923"/>
                  </a:lnTo>
                  <a:lnTo>
                    <a:pt x="2871973" y="4956781"/>
                  </a:lnTo>
                  <a:lnTo>
                    <a:pt x="3083009" y="4917916"/>
                  </a:lnTo>
                  <a:lnTo>
                    <a:pt x="3299212" y="4887825"/>
                  </a:lnTo>
                  <a:lnTo>
                    <a:pt x="3513230" y="4877986"/>
                  </a:lnTo>
                  <a:lnTo>
                    <a:pt x="3734861" y="4873096"/>
                  </a:lnTo>
                  <a:lnTo>
                    <a:pt x="3956079" y="4881484"/>
                  </a:lnTo>
                  <a:lnTo>
                    <a:pt x="4182462" y="4898643"/>
                  </a:lnTo>
                  <a:lnTo>
                    <a:pt x="4407750" y="4925930"/>
                  </a:lnTo>
                  <a:lnTo>
                    <a:pt x="4636846" y="4955694"/>
                  </a:lnTo>
                  <a:lnTo>
                    <a:pt x="4864848" y="4995581"/>
                  </a:lnTo>
                  <a:lnTo>
                    <a:pt x="5094211" y="5041774"/>
                  </a:lnTo>
                  <a:lnTo>
                    <a:pt x="5324931" y="5094261"/>
                  </a:lnTo>
                  <a:lnTo>
                    <a:pt x="5559452" y="5149225"/>
                  </a:lnTo>
                  <a:lnTo>
                    <a:pt x="6027411" y="5269280"/>
                  </a:lnTo>
                  <a:lnTo>
                    <a:pt x="6496723" y="5395636"/>
                  </a:lnTo>
                  <a:lnTo>
                    <a:pt x="6962909" y="5522663"/>
                  </a:lnTo>
                  <a:lnTo>
                    <a:pt x="7430865" y="5642718"/>
                  </a:lnTo>
                  <a:lnTo>
                    <a:pt x="7661582" y="5695206"/>
                  </a:lnTo>
                  <a:lnTo>
                    <a:pt x="7895427" y="5747022"/>
                  </a:lnTo>
                  <a:lnTo>
                    <a:pt x="8122335" y="5797033"/>
                  </a:lnTo>
                  <a:lnTo>
                    <a:pt x="8353467" y="5836246"/>
                  </a:lnTo>
                  <a:lnTo>
                    <a:pt x="8579434" y="5866686"/>
                  </a:lnTo>
                  <a:lnTo>
                    <a:pt x="8807852" y="5893297"/>
                  </a:lnTo>
                  <a:lnTo>
                    <a:pt x="9030428" y="5907985"/>
                  </a:lnTo>
                  <a:lnTo>
                    <a:pt x="9255453" y="5918847"/>
                  </a:lnTo>
                  <a:lnTo>
                    <a:pt x="9470827" y="5915307"/>
                  </a:lnTo>
                  <a:lnTo>
                    <a:pt x="9689746" y="5897816"/>
                  </a:lnTo>
                  <a:lnTo>
                    <a:pt x="9904172" y="5874705"/>
                  </a:lnTo>
                  <a:lnTo>
                    <a:pt x="10118341" y="5835162"/>
                  </a:lnTo>
                  <a:lnTo>
                    <a:pt x="10326666" y="5783695"/>
                  </a:lnTo>
                  <a:lnTo>
                    <a:pt x="10534726" y="5715801"/>
                  </a:lnTo>
                  <a:lnTo>
                    <a:pt x="10735171" y="5642959"/>
                  </a:lnTo>
                  <a:lnTo>
                    <a:pt x="10939162" y="5556166"/>
                  </a:lnTo>
                  <a:lnTo>
                    <a:pt x="11136626" y="5454294"/>
                  </a:lnTo>
                  <a:lnTo>
                    <a:pt x="11336545" y="5348601"/>
                  </a:lnTo>
                  <a:lnTo>
                    <a:pt x="11530619" y="5230980"/>
                  </a:lnTo>
                  <a:lnTo>
                    <a:pt x="11727146" y="5109535"/>
                  </a:lnTo>
                  <a:lnTo>
                    <a:pt x="11918507" y="4979314"/>
                  </a:lnTo>
                  <a:lnTo>
                    <a:pt x="12107835" y="4839641"/>
                  </a:lnTo>
                  <a:lnTo>
                    <a:pt x="12296474" y="4696820"/>
                  </a:lnTo>
                  <a:lnTo>
                    <a:pt x="12488252" y="4553324"/>
                  </a:lnTo>
                  <a:lnTo>
                    <a:pt x="12865277" y="4251254"/>
                  </a:lnTo>
                  <a:lnTo>
                    <a:pt x="13240947" y="3942884"/>
                  </a:lnTo>
                  <a:lnTo>
                    <a:pt x="13613493" y="3635191"/>
                  </a:lnTo>
                  <a:lnTo>
                    <a:pt x="13990521" y="3333121"/>
                  </a:lnTo>
                  <a:lnTo>
                    <a:pt x="14178489" y="3187146"/>
                  </a:lnTo>
                  <a:lnTo>
                    <a:pt x="14370265" y="3043652"/>
                  </a:lnTo>
                  <a:lnTo>
                    <a:pt x="14557135" y="2907802"/>
                  </a:lnTo>
                  <a:lnTo>
                    <a:pt x="14751627" y="2776908"/>
                  </a:lnTo>
                  <a:lnTo>
                    <a:pt x="14945021" y="2656137"/>
                  </a:lnTo>
                  <a:lnTo>
                    <a:pt x="15142227" y="2537842"/>
                  </a:lnTo>
                  <a:lnTo>
                    <a:pt x="15338339" y="2429674"/>
                  </a:lnTo>
                  <a:lnTo>
                    <a:pt x="15539613" y="2330278"/>
                  </a:lnTo>
                  <a:lnTo>
                    <a:pt x="15737343" y="2244833"/>
                  </a:lnTo>
                  <a:lnTo>
                    <a:pt x="15942689" y="2164341"/>
                  </a:lnTo>
                  <a:lnTo>
                    <a:pt x="16148975" y="2103424"/>
                  </a:lnTo>
                  <a:lnTo>
                    <a:pt x="16360435" y="2051283"/>
                  </a:lnTo>
                  <a:lnTo>
                    <a:pt x="16571469" y="2012415"/>
                  </a:lnTo>
                  <a:lnTo>
                    <a:pt x="16787675" y="1982324"/>
                  </a:lnTo>
                  <a:lnTo>
                    <a:pt x="17001687" y="1972486"/>
                  </a:lnTo>
                  <a:lnTo>
                    <a:pt x="17223324" y="1967595"/>
                  </a:lnTo>
                  <a:lnTo>
                    <a:pt x="17444539" y="1975984"/>
                  </a:lnTo>
                  <a:lnTo>
                    <a:pt x="17670921" y="1993145"/>
                  </a:lnTo>
                  <a:lnTo>
                    <a:pt x="17896209" y="2020431"/>
                  </a:lnTo>
                  <a:lnTo>
                    <a:pt x="18125311" y="2050194"/>
                  </a:lnTo>
                  <a:lnTo>
                    <a:pt x="18201590" y="2063540"/>
                  </a:lnTo>
                  <a:lnTo>
                    <a:pt x="17165685" y="8159095"/>
                  </a:lnTo>
                  <a:lnTo>
                    <a:pt x="16971803" y="8153270"/>
                  </a:lnTo>
                  <a:lnTo>
                    <a:pt x="16754111" y="8159714"/>
                  </a:lnTo>
                  <a:lnTo>
                    <a:pt x="16539619" y="8175825"/>
                  </a:lnTo>
                  <a:lnTo>
                    <a:pt x="16321933" y="8211272"/>
                  </a:lnTo>
                  <a:lnTo>
                    <a:pt x="16110640" y="8253164"/>
                  </a:lnTo>
                  <a:lnTo>
                    <a:pt x="15892949" y="8307946"/>
                  </a:lnTo>
                  <a:lnTo>
                    <a:pt x="15678457" y="8372394"/>
                  </a:lnTo>
                  <a:lnTo>
                    <a:pt x="15460761" y="8446509"/>
                  </a:lnTo>
                  <a:lnTo>
                    <a:pt x="15246271" y="8523848"/>
                  </a:lnTo>
                  <a:lnTo>
                    <a:pt x="15028581" y="8610852"/>
                  </a:lnTo>
                  <a:lnTo>
                    <a:pt x="14817290" y="8704306"/>
                  </a:lnTo>
                  <a:lnTo>
                    <a:pt x="14599600" y="8804199"/>
                  </a:lnTo>
                  <a:lnTo>
                    <a:pt x="14385107" y="8907317"/>
                  </a:lnTo>
                  <a:close/>
                </a:path>
              </a:pathLst>
            </a:custGeom>
            <a:gradFill>
              <a:gsLst>
                <a:gs pos="70000">
                  <a:srgbClr val="7050A1"/>
                </a:gs>
                <a:gs pos="100000">
                  <a:srgbClr val="BAFFFE">
                    <a:alpha val="43922"/>
                  </a:srgbClr>
                </a:gs>
              </a:gsLst>
              <a:lin ang="2400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latin typeface="+mn-lt"/>
              </a:endParaRPr>
            </a:p>
          </p:txBody>
        </p:sp>
        <p:sp>
          <p:nvSpPr>
            <p:cNvPr id="26" name="Полилиния: фигура 25">
              <a:extLst>
                <a:ext uri="{FF2B5EF4-FFF2-40B4-BE49-F238E27FC236}">
                  <a16:creationId xmlns:a16="http://schemas.microsoft.com/office/drawing/2014/main" id="{1C547791-E574-4EF2-9A84-463E05E878A1}"/>
                </a:ext>
              </a:extLst>
            </p:cNvPr>
            <p:cNvSpPr>
              <a:spLocks/>
            </p:cNvSpPr>
            <p:nvPr userDrawn="1"/>
          </p:nvSpPr>
          <p:spPr bwMode="auto">
            <a:xfrm rot="9626137">
              <a:off x="-1778350" y="-1322008"/>
              <a:ext cx="20677451" cy="8390725"/>
            </a:xfrm>
            <a:custGeom>
              <a:avLst/>
              <a:gdLst>
                <a:gd name="connsiteX0" fmla="*/ 1138973 w 20677451"/>
                <a:gd name="connsiteY0" fmla="*/ 5862862 h 7978099"/>
                <a:gd name="connsiteX1" fmla="*/ 0 w 20677451"/>
                <a:gd name="connsiteY1" fmla="*/ 5458090 h 7978099"/>
                <a:gd name="connsiteX2" fmla="*/ 547892 w 20677451"/>
                <a:gd name="connsiteY2" fmla="*/ 3916398 h 7978099"/>
                <a:gd name="connsiteX3" fmla="*/ 626739 w 20677451"/>
                <a:gd name="connsiteY3" fmla="*/ 3865341 h 7978099"/>
                <a:gd name="connsiteX4" fmla="*/ 1037350 w 20677451"/>
                <a:gd name="connsiteY4" fmla="*/ 3594147 h 7978099"/>
                <a:gd name="connsiteX5" fmla="*/ 1444620 w 20677451"/>
                <a:gd name="connsiteY5" fmla="*/ 3323792 h 7978099"/>
                <a:gd name="connsiteX6" fmla="*/ 1856383 w 20677451"/>
                <a:gd name="connsiteY6" fmla="*/ 3057164 h 7978099"/>
                <a:gd name="connsiteX7" fmla="*/ 2061457 w 20677451"/>
                <a:gd name="connsiteY7" fmla="*/ 2927697 h 7978099"/>
                <a:gd name="connsiteX8" fmla="*/ 2270446 w 20677451"/>
                <a:gd name="connsiteY8" fmla="*/ 2799672 h 7978099"/>
                <a:gd name="connsiteX9" fmla="*/ 2473917 w 20677451"/>
                <a:gd name="connsiteY9" fmla="*/ 2677899 h 7978099"/>
                <a:gd name="connsiteX10" fmla="*/ 2685208 w 20677451"/>
                <a:gd name="connsiteY10" fmla="*/ 2559009 h 7978099"/>
                <a:gd name="connsiteX11" fmla="*/ 2894896 w 20677451"/>
                <a:gd name="connsiteY11" fmla="*/ 2447812 h 7978099"/>
                <a:gd name="connsiteX12" fmla="*/ 3108491 w 20677451"/>
                <a:gd name="connsiteY12" fmla="*/ 2338061 h 7978099"/>
                <a:gd name="connsiteX13" fmla="*/ 3320481 w 20677451"/>
                <a:gd name="connsiteY13" fmla="*/ 2236004 h 7978099"/>
                <a:gd name="connsiteX14" fmla="*/ 3537535 w 20677451"/>
                <a:gd name="connsiteY14" fmla="*/ 2139955 h 7978099"/>
                <a:gd name="connsiteX15" fmla="*/ 3750223 w 20677451"/>
                <a:gd name="connsiteY15" fmla="*/ 2054724 h 7978099"/>
                <a:gd name="connsiteX16" fmla="*/ 3970734 w 20677451"/>
                <a:gd name="connsiteY16" fmla="*/ 1972381 h 7978099"/>
                <a:gd name="connsiteX17" fmla="*/ 4191368 w 20677451"/>
                <a:gd name="connsiteY17" fmla="*/ 1904582 h 7978099"/>
                <a:gd name="connsiteX18" fmla="*/ 4417062 w 20677451"/>
                <a:gd name="connsiteY18" fmla="*/ 1842794 h 7978099"/>
                <a:gd name="connsiteX19" fmla="*/ 4641722 w 20677451"/>
                <a:gd name="connsiteY19" fmla="*/ 1790983 h 7978099"/>
                <a:gd name="connsiteX20" fmla="*/ 4871453 w 20677451"/>
                <a:gd name="connsiteY20" fmla="*/ 1745185 h 7978099"/>
                <a:gd name="connsiteX21" fmla="*/ 5097967 w 20677451"/>
                <a:gd name="connsiteY21" fmla="*/ 1714772 h 7978099"/>
                <a:gd name="connsiteX22" fmla="*/ 5332307 w 20677451"/>
                <a:gd name="connsiteY22" fmla="*/ 1687244 h 7978099"/>
                <a:gd name="connsiteX23" fmla="*/ 5565609 w 20677451"/>
                <a:gd name="connsiteY23" fmla="*/ 1669696 h 7978099"/>
                <a:gd name="connsiteX24" fmla="*/ 5803980 w 20677451"/>
                <a:gd name="connsiteY24" fmla="*/ 1658156 h 7978099"/>
                <a:gd name="connsiteX25" fmla="*/ 6040745 w 20677451"/>
                <a:gd name="connsiteY25" fmla="*/ 1654310 h 7978099"/>
                <a:gd name="connsiteX26" fmla="*/ 6281419 w 20677451"/>
                <a:gd name="connsiteY26" fmla="*/ 1651906 h 7978099"/>
                <a:gd name="connsiteX27" fmla="*/ 6520485 w 20677451"/>
                <a:gd name="connsiteY27" fmla="*/ 1657197 h 7978099"/>
                <a:gd name="connsiteX28" fmla="*/ 6760707 w 20677451"/>
                <a:gd name="connsiteY28" fmla="*/ 1667056 h 7978099"/>
                <a:gd name="connsiteX29" fmla="*/ 7002081 w 20677451"/>
                <a:gd name="connsiteY29" fmla="*/ 1681482 h 7978099"/>
                <a:gd name="connsiteX30" fmla="*/ 7247363 w 20677451"/>
                <a:gd name="connsiteY30" fmla="*/ 1697350 h 7978099"/>
                <a:gd name="connsiteX31" fmla="*/ 7736325 w 20677451"/>
                <a:gd name="connsiteY31" fmla="*/ 1736781 h 7978099"/>
                <a:gd name="connsiteX32" fmla="*/ 8226436 w 20677451"/>
                <a:gd name="connsiteY32" fmla="*/ 1780782 h 7978099"/>
                <a:gd name="connsiteX33" fmla="*/ 8713213 w 20677451"/>
                <a:gd name="connsiteY33" fmla="*/ 1825625 h 7978099"/>
                <a:gd name="connsiteX34" fmla="*/ 9202173 w 20677451"/>
                <a:gd name="connsiteY34" fmla="*/ 1865056 h 7978099"/>
                <a:gd name="connsiteX35" fmla="*/ 9443546 w 20677451"/>
                <a:gd name="connsiteY35" fmla="*/ 1879482 h 7978099"/>
                <a:gd name="connsiteX36" fmla="*/ 9688253 w 20677451"/>
                <a:gd name="connsiteY36" fmla="*/ 1893068 h 7978099"/>
                <a:gd name="connsiteX37" fmla="*/ 9925713 w 20677451"/>
                <a:gd name="connsiteY37" fmla="*/ 1906052 h 7978099"/>
                <a:gd name="connsiteX38" fmla="*/ 10168116 w 20677451"/>
                <a:gd name="connsiteY38" fmla="*/ 1910500 h 7978099"/>
                <a:gd name="connsiteX39" fmla="*/ 10405452 w 20677451"/>
                <a:gd name="connsiteY39" fmla="*/ 1908937 h 7978099"/>
                <a:gd name="connsiteX40" fmla="*/ 10645554 w 20677451"/>
                <a:gd name="connsiteY40" fmla="*/ 1904251 h 7978099"/>
                <a:gd name="connsiteX41" fmla="*/ 10880013 w 20677451"/>
                <a:gd name="connsiteY41" fmla="*/ 1891270 h 7978099"/>
                <a:gd name="connsiteX42" fmla="*/ 11117229 w 20677451"/>
                <a:gd name="connsiteY42" fmla="*/ 1875163 h 7978099"/>
                <a:gd name="connsiteX43" fmla="*/ 11344895 w 20677451"/>
                <a:gd name="connsiteY43" fmla="*/ 1849316 h 7978099"/>
                <a:gd name="connsiteX44" fmla="*/ 11576929 w 20677451"/>
                <a:gd name="connsiteY44" fmla="*/ 1812654 h 7978099"/>
                <a:gd name="connsiteX45" fmla="*/ 11804469 w 20677451"/>
                <a:gd name="connsiteY45" fmla="*/ 1772264 h 7978099"/>
                <a:gd name="connsiteX46" fmla="*/ 12032473 w 20677451"/>
                <a:gd name="connsiteY46" fmla="*/ 1719612 h 7978099"/>
                <a:gd name="connsiteX47" fmla="*/ 12254831 w 20677451"/>
                <a:gd name="connsiteY47" fmla="*/ 1658668 h 7978099"/>
                <a:gd name="connsiteX48" fmla="*/ 12477647 w 20677451"/>
                <a:gd name="connsiteY48" fmla="*/ 1585458 h 7978099"/>
                <a:gd name="connsiteX49" fmla="*/ 12692640 w 20677451"/>
                <a:gd name="connsiteY49" fmla="*/ 1509364 h 7978099"/>
                <a:gd name="connsiteX50" fmla="*/ 12911997 w 20677451"/>
                <a:gd name="connsiteY50" fmla="*/ 1422452 h 7978099"/>
                <a:gd name="connsiteX51" fmla="*/ 13125133 w 20677451"/>
                <a:gd name="connsiteY51" fmla="*/ 1324961 h 7978099"/>
                <a:gd name="connsiteX52" fmla="*/ 13341043 w 20677451"/>
                <a:gd name="connsiteY52" fmla="*/ 1224344 h 7978099"/>
                <a:gd name="connsiteX53" fmla="*/ 13551298 w 20677451"/>
                <a:gd name="connsiteY53" fmla="*/ 1115434 h 7978099"/>
                <a:gd name="connsiteX54" fmla="*/ 13764321 w 20677451"/>
                <a:gd name="connsiteY54" fmla="*/ 1003395 h 7978099"/>
                <a:gd name="connsiteX55" fmla="*/ 13972283 w 20677451"/>
                <a:gd name="connsiteY55" fmla="*/ 885348 h 7978099"/>
                <a:gd name="connsiteX56" fmla="*/ 14178508 w 20677451"/>
                <a:gd name="connsiteY56" fmla="*/ 760449 h 7978099"/>
                <a:gd name="connsiteX57" fmla="*/ 14384157 w 20677451"/>
                <a:gd name="connsiteY57" fmla="*/ 633266 h 7978099"/>
                <a:gd name="connsiteX58" fmla="*/ 14593146 w 20677451"/>
                <a:gd name="connsiteY58" fmla="*/ 505241 h 7978099"/>
                <a:gd name="connsiteX59" fmla="*/ 15004905 w 20677451"/>
                <a:gd name="connsiteY59" fmla="*/ 238615 h 7978099"/>
                <a:gd name="connsiteX60" fmla="*/ 15366182 w 20677451"/>
                <a:gd name="connsiteY60" fmla="*/ 0 h 7978099"/>
                <a:gd name="connsiteX61" fmla="*/ 20677451 w 20677451"/>
                <a:gd name="connsiteY61" fmla="*/ 1887539 h 7978099"/>
                <a:gd name="connsiteX62" fmla="*/ 19339479 w 20677451"/>
                <a:gd name="connsiteY62" fmla="*/ 5652404 h 7978099"/>
                <a:gd name="connsiteX63" fmla="*/ 19335039 w 20677451"/>
                <a:gd name="connsiteY63" fmla="*/ 5650870 h 7978099"/>
                <a:gd name="connsiteX64" fmla="*/ 19101085 w 20677451"/>
                <a:gd name="connsiteY64" fmla="*/ 5581609 h 7978099"/>
                <a:gd name="connsiteX65" fmla="*/ 18870576 w 20677451"/>
                <a:gd name="connsiteY65" fmla="*/ 5522733 h 7978099"/>
                <a:gd name="connsiteX66" fmla="*/ 18636615 w 20677451"/>
                <a:gd name="connsiteY66" fmla="*/ 5477714 h 7978099"/>
                <a:gd name="connsiteX67" fmla="*/ 18409549 w 20677451"/>
                <a:gd name="connsiteY67" fmla="*/ 5439618 h 7978099"/>
                <a:gd name="connsiteX68" fmla="*/ 18175595 w 20677451"/>
                <a:gd name="connsiteY68" fmla="*/ 5422303 h 7978099"/>
                <a:gd name="connsiteX69" fmla="*/ 17945083 w 20677451"/>
                <a:gd name="connsiteY69" fmla="*/ 5415378 h 7978099"/>
                <a:gd name="connsiteX70" fmla="*/ 17711127 w 20677451"/>
                <a:gd name="connsiteY70" fmla="*/ 5422303 h 7978099"/>
                <a:gd name="connsiteX71" fmla="*/ 17480615 w 20677451"/>
                <a:gd name="connsiteY71" fmla="*/ 5439617 h 7978099"/>
                <a:gd name="connsiteX72" fmla="*/ 17246665 w 20677451"/>
                <a:gd name="connsiteY72" fmla="*/ 5477713 h 7978099"/>
                <a:gd name="connsiteX73" fmla="*/ 17019591 w 20677451"/>
                <a:gd name="connsiteY73" fmla="*/ 5522734 h 7978099"/>
                <a:gd name="connsiteX74" fmla="*/ 16785639 w 20677451"/>
                <a:gd name="connsiteY74" fmla="*/ 5581607 h 7978099"/>
                <a:gd name="connsiteX75" fmla="*/ 16555123 w 20677451"/>
                <a:gd name="connsiteY75" fmla="*/ 5650869 h 7978099"/>
                <a:gd name="connsiteX76" fmla="*/ 16321169 w 20677451"/>
                <a:gd name="connsiteY76" fmla="*/ 5730521 h 7978099"/>
                <a:gd name="connsiteX77" fmla="*/ 16090657 w 20677451"/>
                <a:gd name="connsiteY77" fmla="*/ 5813635 h 7978099"/>
                <a:gd name="connsiteX78" fmla="*/ 15856701 w 20677451"/>
                <a:gd name="connsiteY78" fmla="*/ 5907138 h 7978099"/>
                <a:gd name="connsiteX79" fmla="*/ 15629632 w 20677451"/>
                <a:gd name="connsiteY79" fmla="*/ 6007573 h 7978099"/>
                <a:gd name="connsiteX80" fmla="*/ 15395679 w 20677451"/>
                <a:gd name="connsiteY80" fmla="*/ 6114928 h 7978099"/>
                <a:gd name="connsiteX81" fmla="*/ 15165163 w 20677451"/>
                <a:gd name="connsiteY81" fmla="*/ 6225750 h 7978099"/>
                <a:gd name="connsiteX82" fmla="*/ 14700699 w 20677451"/>
                <a:gd name="connsiteY82" fmla="*/ 6457782 h 7978099"/>
                <a:gd name="connsiteX83" fmla="*/ 14239671 w 20677451"/>
                <a:gd name="connsiteY83" fmla="*/ 6696736 h 7978099"/>
                <a:gd name="connsiteX84" fmla="*/ 13775204 w 20677451"/>
                <a:gd name="connsiteY84" fmla="*/ 6935693 h 7978099"/>
                <a:gd name="connsiteX85" fmla="*/ 13310741 w 20677451"/>
                <a:gd name="connsiteY85" fmla="*/ 7167726 h 7978099"/>
                <a:gd name="connsiteX86" fmla="*/ 13076785 w 20677451"/>
                <a:gd name="connsiteY86" fmla="*/ 7275081 h 7978099"/>
                <a:gd name="connsiteX87" fmla="*/ 12846278 w 20677451"/>
                <a:gd name="connsiteY87" fmla="*/ 7382438 h 7978099"/>
                <a:gd name="connsiteX88" fmla="*/ 12615764 w 20677451"/>
                <a:gd name="connsiteY88" fmla="*/ 7486333 h 7978099"/>
                <a:gd name="connsiteX89" fmla="*/ 12385249 w 20677451"/>
                <a:gd name="connsiteY89" fmla="*/ 7579837 h 7978099"/>
                <a:gd name="connsiteX90" fmla="*/ 12151294 w 20677451"/>
                <a:gd name="connsiteY90" fmla="*/ 7662954 h 7978099"/>
                <a:gd name="connsiteX91" fmla="*/ 11920784 w 20677451"/>
                <a:gd name="connsiteY91" fmla="*/ 7742603 h 7978099"/>
                <a:gd name="connsiteX92" fmla="*/ 11686827 w 20677451"/>
                <a:gd name="connsiteY92" fmla="*/ 7808404 h 7978099"/>
                <a:gd name="connsiteX93" fmla="*/ 11456318 w 20677451"/>
                <a:gd name="connsiteY93" fmla="*/ 7870742 h 7978099"/>
                <a:gd name="connsiteX94" fmla="*/ 11222360 w 20677451"/>
                <a:gd name="connsiteY94" fmla="*/ 7915762 h 7978099"/>
                <a:gd name="connsiteX95" fmla="*/ 10995290 w 20677451"/>
                <a:gd name="connsiteY95" fmla="*/ 7946930 h 7978099"/>
                <a:gd name="connsiteX96" fmla="*/ 10761338 w 20677451"/>
                <a:gd name="connsiteY96" fmla="*/ 7971173 h 7978099"/>
                <a:gd name="connsiteX97" fmla="*/ 10530825 w 20677451"/>
                <a:gd name="connsiteY97" fmla="*/ 7978099 h 7978099"/>
                <a:gd name="connsiteX98" fmla="*/ 10296869 w 20677451"/>
                <a:gd name="connsiteY98" fmla="*/ 7971174 h 7978099"/>
                <a:gd name="connsiteX99" fmla="*/ 10066364 w 20677451"/>
                <a:gd name="connsiteY99" fmla="*/ 7946931 h 7978099"/>
                <a:gd name="connsiteX100" fmla="*/ 9832409 w 20677451"/>
                <a:gd name="connsiteY100" fmla="*/ 7915764 h 7978099"/>
                <a:gd name="connsiteX101" fmla="*/ 9605335 w 20677451"/>
                <a:gd name="connsiteY101" fmla="*/ 7870742 h 7978099"/>
                <a:gd name="connsiteX102" fmla="*/ 9371382 w 20677451"/>
                <a:gd name="connsiteY102" fmla="*/ 7808407 h 7978099"/>
                <a:gd name="connsiteX103" fmla="*/ 9140867 w 20677451"/>
                <a:gd name="connsiteY103" fmla="*/ 7742604 h 7978099"/>
                <a:gd name="connsiteX104" fmla="*/ 8906917 w 20677451"/>
                <a:gd name="connsiteY104" fmla="*/ 7662955 h 7978099"/>
                <a:gd name="connsiteX105" fmla="*/ 8676403 w 20677451"/>
                <a:gd name="connsiteY105" fmla="*/ 7579839 h 7978099"/>
                <a:gd name="connsiteX106" fmla="*/ 8442450 w 20677451"/>
                <a:gd name="connsiteY106" fmla="*/ 7486332 h 7978099"/>
                <a:gd name="connsiteX107" fmla="*/ 8215378 w 20677451"/>
                <a:gd name="connsiteY107" fmla="*/ 7382440 h 7978099"/>
                <a:gd name="connsiteX108" fmla="*/ 7981427 w 20677451"/>
                <a:gd name="connsiteY108" fmla="*/ 7275083 h 7978099"/>
                <a:gd name="connsiteX109" fmla="*/ 7750914 w 20677451"/>
                <a:gd name="connsiteY109" fmla="*/ 7167727 h 7978099"/>
                <a:gd name="connsiteX110" fmla="*/ 7286447 w 20677451"/>
                <a:gd name="connsiteY110" fmla="*/ 6935696 h 7978099"/>
                <a:gd name="connsiteX111" fmla="*/ 6825419 w 20677451"/>
                <a:gd name="connsiteY111" fmla="*/ 6696738 h 7978099"/>
                <a:gd name="connsiteX112" fmla="*/ 6360956 w 20677451"/>
                <a:gd name="connsiteY112" fmla="*/ 6457780 h 7978099"/>
                <a:gd name="connsiteX113" fmla="*/ 5896487 w 20677451"/>
                <a:gd name="connsiteY113" fmla="*/ 6225748 h 7978099"/>
                <a:gd name="connsiteX114" fmla="*/ 5662536 w 20677451"/>
                <a:gd name="connsiteY114" fmla="*/ 6114931 h 7978099"/>
                <a:gd name="connsiteX115" fmla="*/ 5432021 w 20677451"/>
                <a:gd name="connsiteY115" fmla="*/ 6007574 h 7978099"/>
                <a:gd name="connsiteX116" fmla="*/ 5201506 w 20677451"/>
                <a:gd name="connsiteY116" fmla="*/ 5907138 h 7978099"/>
                <a:gd name="connsiteX117" fmla="*/ 4970994 w 20677451"/>
                <a:gd name="connsiteY117" fmla="*/ 5813634 h 7978099"/>
                <a:gd name="connsiteX118" fmla="*/ 4737041 w 20677451"/>
                <a:gd name="connsiteY118" fmla="*/ 5730519 h 7978099"/>
                <a:gd name="connsiteX119" fmla="*/ 4506529 w 20677451"/>
                <a:gd name="connsiteY119" fmla="*/ 5650868 h 7978099"/>
                <a:gd name="connsiteX120" fmla="*/ 4272574 w 20677451"/>
                <a:gd name="connsiteY120" fmla="*/ 5581607 h 7978099"/>
                <a:gd name="connsiteX121" fmla="*/ 4042062 w 20677451"/>
                <a:gd name="connsiteY121" fmla="*/ 5522732 h 7978099"/>
                <a:gd name="connsiteX122" fmla="*/ 3808108 w 20677451"/>
                <a:gd name="connsiteY122" fmla="*/ 5477713 h 7978099"/>
                <a:gd name="connsiteX123" fmla="*/ 3581032 w 20677451"/>
                <a:gd name="connsiteY123" fmla="*/ 5439617 h 7978099"/>
                <a:gd name="connsiteX124" fmla="*/ 3347082 w 20677451"/>
                <a:gd name="connsiteY124" fmla="*/ 5422301 h 7978099"/>
                <a:gd name="connsiteX125" fmla="*/ 3116570 w 20677451"/>
                <a:gd name="connsiteY125" fmla="*/ 5415375 h 7978099"/>
                <a:gd name="connsiteX126" fmla="*/ 2882617 w 20677451"/>
                <a:gd name="connsiteY126" fmla="*/ 5422301 h 7978099"/>
                <a:gd name="connsiteX127" fmla="*/ 2652103 w 20677451"/>
                <a:gd name="connsiteY127" fmla="*/ 5439618 h 7978099"/>
                <a:gd name="connsiteX128" fmla="*/ 2418150 w 20677451"/>
                <a:gd name="connsiteY128" fmla="*/ 5477713 h 7978099"/>
                <a:gd name="connsiteX129" fmla="*/ 2191076 w 20677451"/>
                <a:gd name="connsiteY129" fmla="*/ 5522732 h 7978099"/>
                <a:gd name="connsiteX130" fmla="*/ 1957125 w 20677451"/>
                <a:gd name="connsiteY130" fmla="*/ 5581607 h 7978099"/>
                <a:gd name="connsiteX131" fmla="*/ 1726612 w 20677451"/>
                <a:gd name="connsiteY131" fmla="*/ 5650867 h 7978099"/>
                <a:gd name="connsiteX132" fmla="*/ 1492657 w 20677451"/>
                <a:gd name="connsiteY132" fmla="*/ 5730521 h 7978099"/>
                <a:gd name="connsiteX133" fmla="*/ 1262141 w 20677451"/>
                <a:gd name="connsiteY133" fmla="*/ 5813635 h 7978099"/>
                <a:gd name="connsiteX0" fmla="*/ 1138973 w 20677451"/>
                <a:gd name="connsiteY0" fmla="*/ 5862862 h 7978099"/>
                <a:gd name="connsiteX1" fmla="*/ 0 w 20677451"/>
                <a:gd name="connsiteY1" fmla="*/ 5458090 h 7978099"/>
                <a:gd name="connsiteX2" fmla="*/ 547892 w 20677451"/>
                <a:gd name="connsiteY2" fmla="*/ 3916398 h 7978099"/>
                <a:gd name="connsiteX3" fmla="*/ 626739 w 20677451"/>
                <a:gd name="connsiteY3" fmla="*/ 3865341 h 7978099"/>
                <a:gd name="connsiteX4" fmla="*/ 1037350 w 20677451"/>
                <a:gd name="connsiteY4" fmla="*/ 3594147 h 7978099"/>
                <a:gd name="connsiteX5" fmla="*/ 1444620 w 20677451"/>
                <a:gd name="connsiteY5" fmla="*/ 3323792 h 7978099"/>
                <a:gd name="connsiteX6" fmla="*/ 1856383 w 20677451"/>
                <a:gd name="connsiteY6" fmla="*/ 3057164 h 7978099"/>
                <a:gd name="connsiteX7" fmla="*/ 2061457 w 20677451"/>
                <a:gd name="connsiteY7" fmla="*/ 2927697 h 7978099"/>
                <a:gd name="connsiteX8" fmla="*/ 2270446 w 20677451"/>
                <a:gd name="connsiteY8" fmla="*/ 2799672 h 7978099"/>
                <a:gd name="connsiteX9" fmla="*/ 2473917 w 20677451"/>
                <a:gd name="connsiteY9" fmla="*/ 2677899 h 7978099"/>
                <a:gd name="connsiteX10" fmla="*/ 2685208 w 20677451"/>
                <a:gd name="connsiteY10" fmla="*/ 2559009 h 7978099"/>
                <a:gd name="connsiteX11" fmla="*/ 2894896 w 20677451"/>
                <a:gd name="connsiteY11" fmla="*/ 2447812 h 7978099"/>
                <a:gd name="connsiteX12" fmla="*/ 3108491 w 20677451"/>
                <a:gd name="connsiteY12" fmla="*/ 2338061 h 7978099"/>
                <a:gd name="connsiteX13" fmla="*/ 3320481 w 20677451"/>
                <a:gd name="connsiteY13" fmla="*/ 2236004 h 7978099"/>
                <a:gd name="connsiteX14" fmla="*/ 3537535 w 20677451"/>
                <a:gd name="connsiteY14" fmla="*/ 2139955 h 7978099"/>
                <a:gd name="connsiteX15" fmla="*/ 3750223 w 20677451"/>
                <a:gd name="connsiteY15" fmla="*/ 2054724 h 7978099"/>
                <a:gd name="connsiteX16" fmla="*/ 3970734 w 20677451"/>
                <a:gd name="connsiteY16" fmla="*/ 1972381 h 7978099"/>
                <a:gd name="connsiteX17" fmla="*/ 4191368 w 20677451"/>
                <a:gd name="connsiteY17" fmla="*/ 1904582 h 7978099"/>
                <a:gd name="connsiteX18" fmla="*/ 4417062 w 20677451"/>
                <a:gd name="connsiteY18" fmla="*/ 1842794 h 7978099"/>
                <a:gd name="connsiteX19" fmla="*/ 4641722 w 20677451"/>
                <a:gd name="connsiteY19" fmla="*/ 1790983 h 7978099"/>
                <a:gd name="connsiteX20" fmla="*/ 4871453 w 20677451"/>
                <a:gd name="connsiteY20" fmla="*/ 1745185 h 7978099"/>
                <a:gd name="connsiteX21" fmla="*/ 5097967 w 20677451"/>
                <a:gd name="connsiteY21" fmla="*/ 1714772 h 7978099"/>
                <a:gd name="connsiteX22" fmla="*/ 5332307 w 20677451"/>
                <a:gd name="connsiteY22" fmla="*/ 1687244 h 7978099"/>
                <a:gd name="connsiteX23" fmla="*/ 5565609 w 20677451"/>
                <a:gd name="connsiteY23" fmla="*/ 1669696 h 7978099"/>
                <a:gd name="connsiteX24" fmla="*/ 5803980 w 20677451"/>
                <a:gd name="connsiteY24" fmla="*/ 1658156 h 7978099"/>
                <a:gd name="connsiteX25" fmla="*/ 6040745 w 20677451"/>
                <a:gd name="connsiteY25" fmla="*/ 1654310 h 7978099"/>
                <a:gd name="connsiteX26" fmla="*/ 6281419 w 20677451"/>
                <a:gd name="connsiteY26" fmla="*/ 1651906 h 7978099"/>
                <a:gd name="connsiteX27" fmla="*/ 6520485 w 20677451"/>
                <a:gd name="connsiteY27" fmla="*/ 1657197 h 7978099"/>
                <a:gd name="connsiteX28" fmla="*/ 6760707 w 20677451"/>
                <a:gd name="connsiteY28" fmla="*/ 1667056 h 7978099"/>
                <a:gd name="connsiteX29" fmla="*/ 7002081 w 20677451"/>
                <a:gd name="connsiteY29" fmla="*/ 1681482 h 7978099"/>
                <a:gd name="connsiteX30" fmla="*/ 7247363 w 20677451"/>
                <a:gd name="connsiteY30" fmla="*/ 1697350 h 7978099"/>
                <a:gd name="connsiteX31" fmla="*/ 7736325 w 20677451"/>
                <a:gd name="connsiteY31" fmla="*/ 1736781 h 7978099"/>
                <a:gd name="connsiteX32" fmla="*/ 8226436 w 20677451"/>
                <a:gd name="connsiteY32" fmla="*/ 1780782 h 7978099"/>
                <a:gd name="connsiteX33" fmla="*/ 8713213 w 20677451"/>
                <a:gd name="connsiteY33" fmla="*/ 1825625 h 7978099"/>
                <a:gd name="connsiteX34" fmla="*/ 9202173 w 20677451"/>
                <a:gd name="connsiteY34" fmla="*/ 1865056 h 7978099"/>
                <a:gd name="connsiteX35" fmla="*/ 9443546 w 20677451"/>
                <a:gd name="connsiteY35" fmla="*/ 1879482 h 7978099"/>
                <a:gd name="connsiteX36" fmla="*/ 9688253 w 20677451"/>
                <a:gd name="connsiteY36" fmla="*/ 1893068 h 7978099"/>
                <a:gd name="connsiteX37" fmla="*/ 9925713 w 20677451"/>
                <a:gd name="connsiteY37" fmla="*/ 1906052 h 7978099"/>
                <a:gd name="connsiteX38" fmla="*/ 10168116 w 20677451"/>
                <a:gd name="connsiteY38" fmla="*/ 1910500 h 7978099"/>
                <a:gd name="connsiteX39" fmla="*/ 10405452 w 20677451"/>
                <a:gd name="connsiteY39" fmla="*/ 1908937 h 7978099"/>
                <a:gd name="connsiteX40" fmla="*/ 10645554 w 20677451"/>
                <a:gd name="connsiteY40" fmla="*/ 1904251 h 7978099"/>
                <a:gd name="connsiteX41" fmla="*/ 10880013 w 20677451"/>
                <a:gd name="connsiteY41" fmla="*/ 1891270 h 7978099"/>
                <a:gd name="connsiteX42" fmla="*/ 11117229 w 20677451"/>
                <a:gd name="connsiteY42" fmla="*/ 1875163 h 7978099"/>
                <a:gd name="connsiteX43" fmla="*/ 11344895 w 20677451"/>
                <a:gd name="connsiteY43" fmla="*/ 1849316 h 7978099"/>
                <a:gd name="connsiteX44" fmla="*/ 11576929 w 20677451"/>
                <a:gd name="connsiteY44" fmla="*/ 1812654 h 7978099"/>
                <a:gd name="connsiteX45" fmla="*/ 11804469 w 20677451"/>
                <a:gd name="connsiteY45" fmla="*/ 1772264 h 7978099"/>
                <a:gd name="connsiteX46" fmla="*/ 12032473 w 20677451"/>
                <a:gd name="connsiteY46" fmla="*/ 1719612 h 7978099"/>
                <a:gd name="connsiteX47" fmla="*/ 12254831 w 20677451"/>
                <a:gd name="connsiteY47" fmla="*/ 1658668 h 7978099"/>
                <a:gd name="connsiteX48" fmla="*/ 12477647 w 20677451"/>
                <a:gd name="connsiteY48" fmla="*/ 1585458 h 7978099"/>
                <a:gd name="connsiteX49" fmla="*/ 12692640 w 20677451"/>
                <a:gd name="connsiteY49" fmla="*/ 1509364 h 7978099"/>
                <a:gd name="connsiteX50" fmla="*/ 12911997 w 20677451"/>
                <a:gd name="connsiteY50" fmla="*/ 1422452 h 7978099"/>
                <a:gd name="connsiteX51" fmla="*/ 13125133 w 20677451"/>
                <a:gd name="connsiteY51" fmla="*/ 1324961 h 7978099"/>
                <a:gd name="connsiteX52" fmla="*/ 13341043 w 20677451"/>
                <a:gd name="connsiteY52" fmla="*/ 1224344 h 7978099"/>
                <a:gd name="connsiteX53" fmla="*/ 13551298 w 20677451"/>
                <a:gd name="connsiteY53" fmla="*/ 1115434 h 7978099"/>
                <a:gd name="connsiteX54" fmla="*/ 13764321 w 20677451"/>
                <a:gd name="connsiteY54" fmla="*/ 1003395 h 7978099"/>
                <a:gd name="connsiteX55" fmla="*/ 13972283 w 20677451"/>
                <a:gd name="connsiteY55" fmla="*/ 885348 h 7978099"/>
                <a:gd name="connsiteX56" fmla="*/ 14178508 w 20677451"/>
                <a:gd name="connsiteY56" fmla="*/ 760449 h 7978099"/>
                <a:gd name="connsiteX57" fmla="*/ 14384157 w 20677451"/>
                <a:gd name="connsiteY57" fmla="*/ 633266 h 7978099"/>
                <a:gd name="connsiteX58" fmla="*/ 14593146 w 20677451"/>
                <a:gd name="connsiteY58" fmla="*/ 505241 h 7978099"/>
                <a:gd name="connsiteX59" fmla="*/ 15004905 w 20677451"/>
                <a:gd name="connsiteY59" fmla="*/ 238615 h 7978099"/>
                <a:gd name="connsiteX60" fmla="*/ 15366182 w 20677451"/>
                <a:gd name="connsiteY60" fmla="*/ 0 h 7978099"/>
                <a:gd name="connsiteX61" fmla="*/ 20677451 w 20677451"/>
                <a:gd name="connsiteY61" fmla="*/ 1887539 h 7978099"/>
                <a:gd name="connsiteX62" fmla="*/ 19339479 w 20677451"/>
                <a:gd name="connsiteY62" fmla="*/ 5652404 h 7978099"/>
                <a:gd name="connsiteX63" fmla="*/ 19335039 w 20677451"/>
                <a:gd name="connsiteY63" fmla="*/ 5650870 h 7978099"/>
                <a:gd name="connsiteX64" fmla="*/ 19101085 w 20677451"/>
                <a:gd name="connsiteY64" fmla="*/ 5581609 h 7978099"/>
                <a:gd name="connsiteX65" fmla="*/ 18870576 w 20677451"/>
                <a:gd name="connsiteY65" fmla="*/ 5522733 h 7978099"/>
                <a:gd name="connsiteX66" fmla="*/ 18636615 w 20677451"/>
                <a:gd name="connsiteY66" fmla="*/ 5477714 h 7978099"/>
                <a:gd name="connsiteX67" fmla="*/ 18409549 w 20677451"/>
                <a:gd name="connsiteY67" fmla="*/ 5439618 h 7978099"/>
                <a:gd name="connsiteX68" fmla="*/ 18175595 w 20677451"/>
                <a:gd name="connsiteY68" fmla="*/ 5422303 h 7978099"/>
                <a:gd name="connsiteX69" fmla="*/ 17945083 w 20677451"/>
                <a:gd name="connsiteY69" fmla="*/ 5415378 h 7978099"/>
                <a:gd name="connsiteX70" fmla="*/ 17711127 w 20677451"/>
                <a:gd name="connsiteY70" fmla="*/ 5422303 h 7978099"/>
                <a:gd name="connsiteX71" fmla="*/ 17480615 w 20677451"/>
                <a:gd name="connsiteY71" fmla="*/ 5439617 h 7978099"/>
                <a:gd name="connsiteX72" fmla="*/ 17246665 w 20677451"/>
                <a:gd name="connsiteY72" fmla="*/ 5477713 h 7978099"/>
                <a:gd name="connsiteX73" fmla="*/ 17019591 w 20677451"/>
                <a:gd name="connsiteY73" fmla="*/ 5522734 h 7978099"/>
                <a:gd name="connsiteX74" fmla="*/ 16785639 w 20677451"/>
                <a:gd name="connsiteY74" fmla="*/ 5581607 h 7978099"/>
                <a:gd name="connsiteX75" fmla="*/ 16555123 w 20677451"/>
                <a:gd name="connsiteY75" fmla="*/ 5650869 h 7978099"/>
                <a:gd name="connsiteX76" fmla="*/ 16321169 w 20677451"/>
                <a:gd name="connsiteY76" fmla="*/ 5730521 h 7978099"/>
                <a:gd name="connsiteX77" fmla="*/ 16090657 w 20677451"/>
                <a:gd name="connsiteY77" fmla="*/ 5813635 h 7978099"/>
                <a:gd name="connsiteX78" fmla="*/ 15856701 w 20677451"/>
                <a:gd name="connsiteY78" fmla="*/ 5907138 h 7978099"/>
                <a:gd name="connsiteX79" fmla="*/ 15629632 w 20677451"/>
                <a:gd name="connsiteY79" fmla="*/ 6007573 h 7978099"/>
                <a:gd name="connsiteX80" fmla="*/ 15395679 w 20677451"/>
                <a:gd name="connsiteY80" fmla="*/ 6114928 h 7978099"/>
                <a:gd name="connsiteX81" fmla="*/ 15165163 w 20677451"/>
                <a:gd name="connsiteY81" fmla="*/ 6225750 h 7978099"/>
                <a:gd name="connsiteX82" fmla="*/ 14700699 w 20677451"/>
                <a:gd name="connsiteY82" fmla="*/ 6457782 h 7978099"/>
                <a:gd name="connsiteX83" fmla="*/ 14239671 w 20677451"/>
                <a:gd name="connsiteY83" fmla="*/ 6696736 h 7978099"/>
                <a:gd name="connsiteX84" fmla="*/ 13775204 w 20677451"/>
                <a:gd name="connsiteY84" fmla="*/ 6935693 h 7978099"/>
                <a:gd name="connsiteX85" fmla="*/ 13310741 w 20677451"/>
                <a:gd name="connsiteY85" fmla="*/ 7167726 h 7978099"/>
                <a:gd name="connsiteX86" fmla="*/ 13076785 w 20677451"/>
                <a:gd name="connsiteY86" fmla="*/ 7275081 h 7978099"/>
                <a:gd name="connsiteX87" fmla="*/ 12846278 w 20677451"/>
                <a:gd name="connsiteY87" fmla="*/ 7382438 h 7978099"/>
                <a:gd name="connsiteX88" fmla="*/ 12615764 w 20677451"/>
                <a:gd name="connsiteY88" fmla="*/ 7486333 h 7978099"/>
                <a:gd name="connsiteX89" fmla="*/ 12385249 w 20677451"/>
                <a:gd name="connsiteY89" fmla="*/ 7579837 h 7978099"/>
                <a:gd name="connsiteX90" fmla="*/ 12151294 w 20677451"/>
                <a:gd name="connsiteY90" fmla="*/ 7662954 h 7978099"/>
                <a:gd name="connsiteX91" fmla="*/ 11920784 w 20677451"/>
                <a:gd name="connsiteY91" fmla="*/ 7742603 h 7978099"/>
                <a:gd name="connsiteX92" fmla="*/ 11686827 w 20677451"/>
                <a:gd name="connsiteY92" fmla="*/ 7808404 h 7978099"/>
                <a:gd name="connsiteX93" fmla="*/ 11456318 w 20677451"/>
                <a:gd name="connsiteY93" fmla="*/ 7870742 h 7978099"/>
                <a:gd name="connsiteX94" fmla="*/ 11222360 w 20677451"/>
                <a:gd name="connsiteY94" fmla="*/ 7915762 h 7978099"/>
                <a:gd name="connsiteX95" fmla="*/ 10995290 w 20677451"/>
                <a:gd name="connsiteY95" fmla="*/ 7946930 h 7978099"/>
                <a:gd name="connsiteX96" fmla="*/ 10761338 w 20677451"/>
                <a:gd name="connsiteY96" fmla="*/ 7971173 h 7978099"/>
                <a:gd name="connsiteX97" fmla="*/ 10530825 w 20677451"/>
                <a:gd name="connsiteY97" fmla="*/ 7978099 h 7978099"/>
                <a:gd name="connsiteX98" fmla="*/ 10296869 w 20677451"/>
                <a:gd name="connsiteY98" fmla="*/ 7971174 h 7978099"/>
                <a:gd name="connsiteX99" fmla="*/ 10066364 w 20677451"/>
                <a:gd name="connsiteY99" fmla="*/ 7946931 h 7978099"/>
                <a:gd name="connsiteX100" fmla="*/ 9832409 w 20677451"/>
                <a:gd name="connsiteY100" fmla="*/ 7915764 h 7978099"/>
                <a:gd name="connsiteX101" fmla="*/ 9605335 w 20677451"/>
                <a:gd name="connsiteY101" fmla="*/ 7870742 h 7978099"/>
                <a:gd name="connsiteX102" fmla="*/ 9371382 w 20677451"/>
                <a:gd name="connsiteY102" fmla="*/ 7808407 h 7978099"/>
                <a:gd name="connsiteX103" fmla="*/ 9140867 w 20677451"/>
                <a:gd name="connsiteY103" fmla="*/ 7742604 h 7978099"/>
                <a:gd name="connsiteX104" fmla="*/ 8906917 w 20677451"/>
                <a:gd name="connsiteY104" fmla="*/ 7662955 h 7978099"/>
                <a:gd name="connsiteX105" fmla="*/ 8676403 w 20677451"/>
                <a:gd name="connsiteY105" fmla="*/ 7579839 h 7978099"/>
                <a:gd name="connsiteX106" fmla="*/ 8442450 w 20677451"/>
                <a:gd name="connsiteY106" fmla="*/ 7486332 h 7978099"/>
                <a:gd name="connsiteX107" fmla="*/ 8215378 w 20677451"/>
                <a:gd name="connsiteY107" fmla="*/ 7382440 h 7978099"/>
                <a:gd name="connsiteX108" fmla="*/ 7981427 w 20677451"/>
                <a:gd name="connsiteY108" fmla="*/ 7275083 h 7978099"/>
                <a:gd name="connsiteX109" fmla="*/ 7750914 w 20677451"/>
                <a:gd name="connsiteY109" fmla="*/ 7167727 h 7978099"/>
                <a:gd name="connsiteX110" fmla="*/ 7286447 w 20677451"/>
                <a:gd name="connsiteY110" fmla="*/ 6935696 h 7978099"/>
                <a:gd name="connsiteX111" fmla="*/ 6825419 w 20677451"/>
                <a:gd name="connsiteY111" fmla="*/ 6696738 h 7978099"/>
                <a:gd name="connsiteX112" fmla="*/ 5970061 w 20677451"/>
                <a:gd name="connsiteY112" fmla="*/ 7947793 h 7978099"/>
                <a:gd name="connsiteX113" fmla="*/ 5896487 w 20677451"/>
                <a:gd name="connsiteY113" fmla="*/ 6225748 h 7978099"/>
                <a:gd name="connsiteX114" fmla="*/ 5662536 w 20677451"/>
                <a:gd name="connsiteY114" fmla="*/ 6114931 h 7978099"/>
                <a:gd name="connsiteX115" fmla="*/ 5432021 w 20677451"/>
                <a:gd name="connsiteY115" fmla="*/ 6007574 h 7978099"/>
                <a:gd name="connsiteX116" fmla="*/ 5201506 w 20677451"/>
                <a:gd name="connsiteY116" fmla="*/ 5907138 h 7978099"/>
                <a:gd name="connsiteX117" fmla="*/ 4970994 w 20677451"/>
                <a:gd name="connsiteY117" fmla="*/ 5813634 h 7978099"/>
                <a:gd name="connsiteX118" fmla="*/ 4737041 w 20677451"/>
                <a:gd name="connsiteY118" fmla="*/ 5730519 h 7978099"/>
                <a:gd name="connsiteX119" fmla="*/ 4506529 w 20677451"/>
                <a:gd name="connsiteY119" fmla="*/ 5650868 h 7978099"/>
                <a:gd name="connsiteX120" fmla="*/ 4272574 w 20677451"/>
                <a:gd name="connsiteY120" fmla="*/ 5581607 h 7978099"/>
                <a:gd name="connsiteX121" fmla="*/ 4042062 w 20677451"/>
                <a:gd name="connsiteY121" fmla="*/ 5522732 h 7978099"/>
                <a:gd name="connsiteX122" fmla="*/ 3808108 w 20677451"/>
                <a:gd name="connsiteY122" fmla="*/ 5477713 h 7978099"/>
                <a:gd name="connsiteX123" fmla="*/ 3581032 w 20677451"/>
                <a:gd name="connsiteY123" fmla="*/ 5439617 h 7978099"/>
                <a:gd name="connsiteX124" fmla="*/ 3347082 w 20677451"/>
                <a:gd name="connsiteY124" fmla="*/ 5422301 h 7978099"/>
                <a:gd name="connsiteX125" fmla="*/ 3116570 w 20677451"/>
                <a:gd name="connsiteY125" fmla="*/ 5415375 h 7978099"/>
                <a:gd name="connsiteX126" fmla="*/ 2882617 w 20677451"/>
                <a:gd name="connsiteY126" fmla="*/ 5422301 h 7978099"/>
                <a:gd name="connsiteX127" fmla="*/ 2652103 w 20677451"/>
                <a:gd name="connsiteY127" fmla="*/ 5439618 h 7978099"/>
                <a:gd name="connsiteX128" fmla="*/ 2418150 w 20677451"/>
                <a:gd name="connsiteY128" fmla="*/ 5477713 h 7978099"/>
                <a:gd name="connsiteX129" fmla="*/ 2191076 w 20677451"/>
                <a:gd name="connsiteY129" fmla="*/ 5522732 h 7978099"/>
                <a:gd name="connsiteX130" fmla="*/ 1957125 w 20677451"/>
                <a:gd name="connsiteY130" fmla="*/ 5581607 h 7978099"/>
                <a:gd name="connsiteX131" fmla="*/ 1726612 w 20677451"/>
                <a:gd name="connsiteY131" fmla="*/ 5650867 h 7978099"/>
                <a:gd name="connsiteX132" fmla="*/ 1492657 w 20677451"/>
                <a:gd name="connsiteY132" fmla="*/ 5730521 h 7978099"/>
                <a:gd name="connsiteX133" fmla="*/ 1262141 w 20677451"/>
                <a:gd name="connsiteY133" fmla="*/ 5813635 h 7978099"/>
                <a:gd name="connsiteX134" fmla="*/ 1138973 w 20677451"/>
                <a:gd name="connsiteY134" fmla="*/ 5862862 h 7978099"/>
                <a:gd name="connsiteX0" fmla="*/ 1138973 w 20677451"/>
                <a:gd name="connsiteY0" fmla="*/ 5862862 h 7978099"/>
                <a:gd name="connsiteX1" fmla="*/ 0 w 20677451"/>
                <a:gd name="connsiteY1" fmla="*/ 5458090 h 7978099"/>
                <a:gd name="connsiteX2" fmla="*/ 547892 w 20677451"/>
                <a:gd name="connsiteY2" fmla="*/ 3916398 h 7978099"/>
                <a:gd name="connsiteX3" fmla="*/ 626739 w 20677451"/>
                <a:gd name="connsiteY3" fmla="*/ 3865341 h 7978099"/>
                <a:gd name="connsiteX4" fmla="*/ 1037350 w 20677451"/>
                <a:gd name="connsiteY4" fmla="*/ 3594147 h 7978099"/>
                <a:gd name="connsiteX5" fmla="*/ 1444620 w 20677451"/>
                <a:gd name="connsiteY5" fmla="*/ 3323792 h 7978099"/>
                <a:gd name="connsiteX6" fmla="*/ 1856383 w 20677451"/>
                <a:gd name="connsiteY6" fmla="*/ 3057164 h 7978099"/>
                <a:gd name="connsiteX7" fmla="*/ 2061457 w 20677451"/>
                <a:gd name="connsiteY7" fmla="*/ 2927697 h 7978099"/>
                <a:gd name="connsiteX8" fmla="*/ 2270446 w 20677451"/>
                <a:gd name="connsiteY8" fmla="*/ 2799672 h 7978099"/>
                <a:gd name="connsiteX9" fmla="*/ 2473917 w 20677451"/>
                <a:gd name="connsiteY9" fmla="*/ 2677899 h 7978099"/>
                <a:gd name="connsiteX10" fmla="*/ 2685208 w 20677451"/>
                <a:gd name="connsiteY10" fmla="*/ 2559009 h 7978099"/>
                <a:gd name="connsiteX11" fmla="*/ 2894896 w 20677451"/>
                <a:gd name="connsiteY11" fmla="*/ 2447812 h 7978099"/>
                <a:gd name="connsiteX12" fmla="*/ 3108491 w 20677451"/>
                <a:gd name="connsiteY12" fmla="*/ 2338061 h 7978099"/>
                <a:gd name="connsiteX13" fmla="*/ 3320481 w 20677451"/>
                <a:gd name="connsiteY13" fmla="*/ 2236004 h 7978099"/>
                <a:gd name="connsiteX14" fmla="*/ 3537535 w 20677451"/>
                <a:gd name="connsiteY14" fmla="*/ 2139955 h 7978099"/>
                <a:gd name="connsiteX15" fmla="*/ 3750223 w 20677451"/>
                <a:gd name="connsiteY15" fmla="*/ 2054724 h 7978099"/>
                <a:gd name="connsiteX16" fmla="*/ 3970734 w 20677451"/>
                <a:gd name="connsiteY16" fmla="*/ 1972381 h 7978099"/>
                <a:gd name="connsiteX17" fmla="*/ 4191368 w 20677451"/>
                <a:gd name="connsiteY17" fmla="*/ 1904582 h 7978099"/>
                <a:gd name="connsiteX18" fmla="*/ 4417062 w 20677451"/>
                <a:gd name="connsiteY18" fmla="*/ 1842794 h 7978099"/>
                <a:gd name="connsiteX19" fmla="*/ 4641722 w 20677451"/>
                <a:gd name="connsiteY19" fmla="*/ 1790983 h 7978099"/>
                <a:gd name="connsiteX20" fmla="*/ 4871453 w 20677451"/>
                <a:gd name="connsiteY20" fmla="*/ 1745185 h 7978099"/>
                <a:gd name="connsiteX21" fmla="*/ 5097967 w 20677451"/>
                <a:gd name="connsiteY21" fmla="*/ 1714772 h 7978099"/>
                <a:gd name="connsiteX22" fmla="*/ 5332307 w 20677451"/>
                <a:gd name="connsiteY22" fmla="*/ 1687244 h 7978099"/>
                <a:gd name="connsiteX23" fmla="*/ 5565609 w 20677451"/>
                <a:gd name="connsiteY23" fmla="*/ 1669696 h 7978099"/>
                <a:gd name="connsiteX24" fmla="*/ 5803980 w 20677451"/>
                <a:gd name="connsiteY24" fmla="*/ 1658156 h 7978099"/>
                <a:gd name="connsiteX25" fmla="*/ 6040745 w 20677451"/>
                <a:gd name="connsiteY25" fmla="*/ 1654310 h 7978099"/>
                <a:gd name="connsiteX26" fmla="*/ 6281419 w 20677451"/>
                <a:gd name="connsiteY26" fmla="*/ 1651906 h 7978099"/>
                <a:gd name="connsiteX27" fmla="*/ 6520485 w 20677451"/>
                <a:gd name="connsiteY27" fmla="*/ 1657197 h 7978099"/>
                <a:gd name="connsiteX28" fmla="*/ 6760707 w 20677451"/>
                <a:gd name="connsiteY28" fmla="*/ 1667056 h 7978099"/>
                <a:gd name="connsiteX29" fmla="*/ 7002081 w 20677451"/>
                <a:gd name="connsiteY29" fmla="*/ 1681482 h 7978099"/>
                <a:gd name="connsiteX30" fmla="*/ 7247363 w 20677451"/>
                <a:gd name="connsiteY30" fmla="*/ 1697350 h 7978099"/>
                <a:gd name="connsiteX31" fmla="*/ 7736325 w 20677451"/>
                <a:gd name="connsiteY31" fmla="*/ 1736781 h 7978099"/>
                <a:gd name="connsiteX32" fmla="*/ 8226436 w 20677451"/>
                <a:gd name="connsiteY32" fmla="*/ 1780782 h 7978099"/>
                <a:gd name="connsiteX33" fmla="*/ 8713213 w 20677451"/>
                <a:gd name="connsiteY33" fmla="*/ 1825625 h 7978099"/>
                <a:gd name="connsiteX34" fmla="*/ 9202173 w 20677451"/>
                <a:gd name="connsiteY34" fmla="*/ 1865056 h 7978099"/>
                <a:gd name="connsiteX35" fmla="*/ 9443546 w 20677451"/>
                <a:gd name="connsiteY35" fmla="*/ 1879482 h 7978099"/>
                <a:gd name="connsiteX36" fmla="*/ 9688253 w 20677451"/>
                <a:gd name="connsiteY36" fmla="*/ 1893068 h 7978099"/>
                <a:gd name="connsiteX37" fmla="*/ 9925713 w 20677451"/>
                <a:gd name="connsiteY37" fmla="*/ 1906052 h 7978099"/>
                <a:gd name="connsiteX38" fmla="*/ 10168116 w 20677451"/>
                <a:gd name="connsiteY38" fmla="*/ 1910500 h 7978099"/>
                <a:gd name="connsiteX39" fmla="*/ 10405452 w 20677451"/>
                <a:gd name="connsiteY39" fmla="*/ 1908937 h 7978099"/>
                <a:gd name="connsiteX40" fmla="*/ 10645554 w 20677451"/>
                <a:gd name="connsiteY40" fmla="*/ 1904251 h 7978099"/>
                <a:gd name="connsiteX41" fmla="*/ 10880013 w 20677451"/>
                <a:gd name="connsiteY41" fmla="*/ 1891270 h 7978099"/>
                <a:gd name="connsiteX42" fmla="*/ 11117229 w 20677451"/>
                <a:gd name="connsiteY42" fmla="*/ 1875163 h 7978099"/>
                <a:gd name="connsiteX43" fmla="*/ 11344895 w 20677451"/>
                <a:gd name="connsiteY43" fmla="*/ 1849316 h 7978099"/>
                <a:gd name="connsiteX44" fmla="*/ 11576929 w 20677451"/>
                <a:gd name="connsiteY44" fmla="*/ 1812654 h 7978099"/>
                <a:gd name="connsiteX45" fmla="*/ 11804469 w 20677451"/>
                <a:gd name="connsiteY45" fmla="*/ 1772264 h 7978099"/>
                <a:gd name="connsiteX46" fmla="*/ 12032473 w 20677451"/>
                <a:gd name="connsiteY46" fmla="*/ 1719612 h 7978099"/>
                <a:gd name="connsiteX47" fmla="*/ 12254831 w 20677451"/>
                <a:gd name="connsiteY47" fmla="*/ 1658668 h 7978099"/>
                <a:gd name="connsiteX48" fmla="*/ 12477647 w 20677451"/>
                <a:gd name="connsiteY48" fmla="*/ 1585458 h 7978099"/>
                <a:gd name="connsiteX49" fmla="*/ 12692640 w 20677451"/>
                <a:gd name="connsiteY49" fmla="*/ 1509364 h 7978099"/>
                <a:gd name="connsiteX50" fmla="*/ 12911997 w 20677451"/>
                <a:gd name="connsiteY50" fmla="*/ 1422452 h 7978099"/>
                <a:gd name="connsiteX51" fmla="*/ 13125133 w 20677451"/>
                <a:gd name="connsiteY51" fmla="*/ 1324961 h 7978099"/>
                <a:gd name="connsiteX52" fmla="*/ 13341043 w 20677451"/>
                <a:gd name="connsiteY52" fmla="*/ 1224344 h 7978099"/>
                <a:gd name="connsiteX53" fmla="*/ 13551298 w 20677451"/>
                <a:gd name="connsiteY53" fmla="*/ 1115434 h 7978099"/>
                <a:gd name="connsiteX54" fmla="*/ 13764321 w 20677451"/>
                <a:gd name="connsiteY54" fmla="*/ 1003395 h 7978099"/>
                <a:gd name="connsiteX55" fmla="*/ 13972283 w 20677451"/>
                <a:gd name="connsiteY55" fmla="*/ 885348 h 7978099"/>
                <a:gd name="connsiteX56" fmla="*/ 14178508 w 20677451"/>
                <a:gd name="connsiteY56" fmla="*/ 760449 h 7978099"/>
                <a:gd name="connsiteX57" fmla="*/ 14384157 w 20677451"/>
                <a:gd name="connsiteY57" fmla="*/ 633266 h 7978099"/>
                <a:gd name="connsiteX58" fmla="*/ 14593146 w 20677451"/>
                <a:gd name="connsiteY58" fmla="*/ 505241 h 7978099"/>
                <a:gd name="connsiteX59" fmla="*/ 15004905 w 20677451"/>
                <a:gd name="connsiteY59" fmla="*/ 238615 h 7978099"/>
                <a:gd name="connsiteX60" fmla="*/ 15366182 w 20677451"/>
                <a:gd name="connsiteY60" fmla="*/ 0 h 7978099"/>
                <a:gd name="connsiteX61" fmla="*/ 20677451 w 20677451"/>
                <a:gd name="connsiteY61" fmla="*/ 1887539 h 7978099"/>
                <a:gd name="connsiteX62" fmla="*/ 19339479 w 20677451"/>
                <a:gd name="connsiteY62" fmla="*/ 5652404 h 7978099"/>
                <a:gd name="connsiteX63" fmla="*/ 19335039 w 20677451"/>
                <a:gd name="connsiteY63" fmla="*/ 5650870 h 7978099"/>
                <a:gd name="connsiteX64" fmla="*/ 19101085 w 20677451"/>
                <a:gd name="connsiteY64" fmla="*/ 5581609 h 7978099"/>
                <a:gd name="connsiteX65" fmla="*/ 18870576 w 20677451"/>
                <a:gd name="connsiteY65" fmla="*/ 5522733 h 7978099"/>
                <a:gd name="connsiteX66" fmla="*/ 18636615 w 20677451"/>
                <a:gd name="connsiteY66" fmla="*/ 5477714 h 7978099"/>
                <a:gd name="connsiteX67" fmla="*/ 18409549 w 20677451"/>
                <a:gd name="connsiteY67" fmla="*/ 5439618 h 7978099"/>
                <a:gd name="connsiteX68" fmla="*/ 18175595 w 20677451"/>
                <a:gd name="connsiteY68" fmla="*/ 5422303 h 7978099"/>
                <a:gd name="connsiteX69" fmla="*/ 17945083 w 20677451"/>
                <a:gd name="connsiteY69" fmla="*/ 5415378 h 7978099"/>
                <a:gd name="connsiteX70" fmla="*/ 17711127 w 20677451"/>
                <a:gd name="connsiteY70" fmla="*/ 5422303 h 7978099"/>
                <a:gd name="connsiteX71" fmla="*/ 17480615 w 20677451"/>
                <a:gd name="connsiteY71" fmla="*/ 5439617 h 7978099"/>
                <a:gd name="connsiteX72" fmla="*/ 17246665 w 20677451"/>
                <a:gd name="connsiteY72" fmla="*/ 5477713 h 7978099"/>
                <a:gd name="connsiteX73" fmla="*/ 17019591 w 20677451"/>
                <a:gd name="connsiteY73" fmla="*/ 5522734 h 7978099"/>
                <a:gd name="connsiteX74" fmla="*/ 16785639 w 20677451"/>
                <a:gd name="connsiteY74" fmla="*/ 5581607 h 7978099"/>
                <a:gd name="connsiteX75" fmla="*/ 16555123 w 20677451"/>
                <a:gd name="connsiteY75" fmla="*/ 5650869 h 7978099"/>
                <a:gd name="connsiteX76" fmla="*/ 16321169 w 20677451"/>
                <a:gd name="connsiteY76" fmla="*/ 5730521 h 7978099"/>
                <a:gd name="connsiteX77" fmla="*/ 16090657 w 20677451"/>
                <a:gd name="connsiteY77" fmla="*/ 5813635 h 7978099"/>
                <a:gd name="connsiteX78" fmla="*/ 15856701 w 20677451"/>
                <a:gd name="connsiteY78" fmla="*/ 5907138 h 7978099"/>
                <a:gd name="connsiteX79" fmla="*/ 15629632 w 20677451"/>
                <a:gd name="connsiteY79" fmla="*/ 6007573 h 7978099"/>
                <a:gd name="connsiteX80" fmla="*/ 15395679 w 20677451"/>
                <a:gd name="connsiteY80" fmla="*/ 6114928 h 7978099"/>
                <a:gd name="connsiteX81" fmla="*/ 15165163 w 20677451"/>
                <a:gd name="connsiteY81" fmla="*/ 6225750 h 7978099"/>
                <a:gd name="connsiteX82" fmla="*/ 14700699 w 20677451"/>
                <a:gd name="connsiteY82" fmla="*/ 6457782 h 7978099"/>
                <a:gd name="connsiteX83" fmla="*/ 14239671 w 20677451"/>
                <a:gd name="connsiteY83" fmla="*/ 6696736 h 7978099"/>
                <a:gd name="connsiteX84" fmla="*/ 13775204 w 20677451"/>
                <a:gd name="connsiteY84" fmla="*/ 6935693 h 7978099"/>
                <a:gd name="connsiteX85" fmla="*/ 13310741 w 20677451"/>
                <a:gd name="connsiteY85" fmla="*/ 7167726 h 7978099"/>
                <a:gd name="connsiteX86" fmla="*/ 13076785 w 20677451"/>
                <a:gd name="connsiteY86" fmla="*/ 7275081 h 7978099"/>
                <a:gd name="connsiteX87" fmla="*/ 12846278 w 20677451"/>
                <a:gd name="connsiteY87" fmla="*/ 7382438 h 7978099"/>
                <a:gd name="connsiteX88" fmla="*/ 12615764 w 20677451"/>
                <a:gd name="connsiteY88" fmla="*/ 7486333 h 7978099"/>
                <a:gd name="connsiteX89" fmla="*/ 12385249 w 20677451"/>
                <a:gd name="connsiteY89" fmla="*/ 7579837 h 7978099"/>
                <a:gd name="connsiteX90" fmla="*/ 12151294 w 20677451"/>
                <a:gd name="connsiteY90" fmla="*/ 7662954 h 7978099"/>
                <a:gd name="connsiteX91" fmla="*/ 11920784 w 20677451"/>
                <a:gd name="connsiteY91" fmla="*/ 7742603 h 7978099"/>
                <a:gd name="connsiteX92" fmla="*/ 11686827 w 20677451"/>
                <a:gd name="connsiteY92" fmla="*/ 7808404 h 7978099"/>
                <a:gd name="connsiteX93" fmla="*/ 11456318 w 20677451"/>
                <a:gd name="connsiteY93" fmla="*/ 7870742 h 7978099"/>
                <a:gd name="connsiteX94" fmla="*/ 11222360 w 20677451"/>
                <a:gd name="connsiteY94" fmla="*/ 7915762 h 7978099"/>
                <a:gd name="connsiteX95" fmla="*/ 10995290 w 20677451"/>
                <a:gd name="connsiteY95" fmla="*/ 7946930 h 7978099"/>
                <a:gd name="connsiteX96" fmla="*/ 10761338 w 20677451"/>
                <a:gd name="connsiteY96" fmla="*/ 7971173 h 7978099"/>
                <a:gd name="connsiteX97" fmla="*/ 10530825 w 20677451"/>
                <a:gd name="connsiteY97" fmla="*/ 7978099 h 7978099"/>
                <a:gd name="connsiteX98" fmla="*/ 10296869 w 20677451"/>
                <a:gd name="connsiteY98" fmla="*/ 7971174 h 7978099"/>
                <a:gd name="connsiteX99" fmla="*/ 10066364 w 20677451"/>
                <a:gd name="connsiteY99" fmla="*/ 7946931 h 7978099"/>
                <a:gd name="connsiteX100" fmla="*/ 9832409 w 20677451"/>
                <a:gd name="connsiteY100" fmla="*/ 7915764 h 7978099"/>
                <a:gd name="connsiteX101" fmla="*/ 9605335 w 20677451"/>
                <a:gd name="connsiteY101" fmla="*/ 7870742 h 7978099"/>
                <a:gd name="connsiteX102" fmla="*/ 9371382 w 20677451"/>
                <a:gd name="connsiteY102" fmla="*/ 7808407 h 7978099"/>
                <a:gd name="connsiteX103" fmla="*/ 9140867 w 20677451"/>
                <a:gd name="connsiteY103" fmla="*/ 7742604 h 7978099"/>
                <a:gd name="connsiteX104" fmla="*/ 8906917 w 20677451"/>
                <a:gd name="connsiteY104" fmla="*/ 7662955 h 7978099"/>
                <a:gd name="connsiteX105" fmla="*/ 8676403 w 20677451"/>
                <a:gd name="connsiteY105" fmla="*/ 7579839 h 7978099"/>
                <a:gd name="connsiteX106" fmla="*/ 8442450 w 20677451"/>
                <a:gd name="connsiteY106" fmla="*/ 7486332 h 7978099"/>
                <a:gd name="connsiteX107" fmla="*/ 8215378 w 20677451"/>
                <a:gd name="connsiteY107" fmla="*/ 7382440 h 7978099"/>
                <a:gd name="connsiteX108" fmla="*/ 7981427 w 20677451"/>
                <a:gd name="connsiteY108" fmla="*/ 7275083 h 7978099"/>
                <a:gd name="connsiteX109" fmla="*/ 7750914 w 20677451"/>
                <a:gd name="connsiteY109" fmla="*/ 7167727 h 7978099"/>
                <a:gd name="connsiteX110" fmla="*/ 7286447 w 20677451"/>
                <a:gd name="connsiteY110" fmla="*/ 6935696 h 7978099"/>
                <a:gd name="connsiteX111" fmla="*/ 6825419 w 20677451"/>
                <a:gd name="connsiteY111" fmla="*/ 6696738 h 7978099"/>
                <a:gd name="connsiteX112" fmla="*/ 5970061 w 20677451"/>
                <a:gd name="connsiteY112" fmla="*/ 7947793 h 7978099"/>
                <a:gd name="connsiteX113" fmla="*/ 5112425 w 20677451"/>
                <a:gd name="connsiteY113" fmla="*/ 7749327 h 7978099"/>
                <a:gd name="connsiteX114" fmla="*/ 5662536 w 20677451"/>
                <a:gd name="connsiteY114" fmla="*/ 6114931 h 7978099"/>
                <a:gd name="connsiteX115" fmla="*/ 5432021 w 20677451"/>
                <a:gd name="connsiteY115" fmla="*/ 6007574 h 7978099"/>
                <a:gd name="connsiteX116" fmla="*/ 5201506 w 20677451"/>
                <a:gd name="connsiteY116" fmla="*/ 5907138 h 7978099"/>
                <a:gd name="connsiteX117" fmla="*/ 4970994 w 20677451"/>
                <a:gd name="connsiteY117" fmla="*/ 5813634 h 7978099"/>
                <a:gd name="connsiteX118" fmla="*/ 4737041 w 20677451"/>
                <a:gd name="connsiteY118" fmla="*/ 5730519 h 7978099"/>
                <a:gd name="connsiteX119" fmla="*/ 4506529 w 20677451"/>
                <a:gd name="connsiteY119" fmla="*/ 5650868 h 7978099"/>
                <a:gd name="connsiteX120" fmla="*/ 4272574 w 20677451"/>
                <a:gd name="connsiteY120" fmla="*/ 5581607 h 7978099"/>
                <a:gd name="connsiteX121" fmla="*/ 4042062 w 20677451"/>
                <a:gd name="connsiteY121" fmla="*/ 5522732 h 7978099"/>
                <a:gd name="connsiteX122" fmla="*/ 3808108 w 20677451"/>
                <a:gd name="connsiteY122" fmla="*/ 5477713 h 7978099"/>
                <a:gd name="connsiteX123" fmla="*/ 3581032 w 20677451"/>
                <a:gd name="connsiteY123" fmla="*/ 5439617 h 7978099"/>
                <a:gd name="connsiteX124" fmla="*/ 3347082 w 20677451"/>
                <a:gd name="connsiteY124" fmla="*/ 5422301 h 7978099"/>
                <a:gd name="connsiteX125" fmla="*/ 3116570 w 20677451"/>
                <a:gd name="connsiteY125" fmla="*/ 5415375 h 7978099"/>
                <a:gd name="connsiteX126" fmla="*/ 2882617 w 20677451"/>
                <a:gd name="connsiteY126" fmla="*/ 5422301 h 7978099"/>
                <a:gd name="connsiteX127" fmla="*/ 2652103 w 20677451"/>
                <a:gd name="connsiteY127" fmla="*/ 5439618 h 7978099"/>
                <a:gd name="connsiteX128" fmla="*/ 2418150 w 20677451"/>
                <a:gd name="connsiteY128" fmla="*/ 5477713 h 7978099"/>
                <a:gd name="connsiteX129" fmla="*/ 2191076 w 20677451"/>
                <a:gd name="connsiteY129" fmla="*/ 5522732 h 7978099"/>
                <a:gd name="connsiteX130" fmla="*/ 1957125 w 20677451"/>
                <a:gd name="connsiteY130" fmla="*/ 5581607 h 7978099"/>
                <a:gd name="connsiteX131" fmla="*/ 1726612 w 20677451"/>
                <a:gd name="connsiteY131" fmla="*/ 5650867 h 7978099"/>
                <a:gd name="connsiteX132" fmla="*/ 1492657 w 20677451"/>
                <a:gd name="connsiteY132" fmla="*/ 5730521 h 7978099"/>
                <a:gd name="connsiteX133" fmla="*/ 1262141 w 20677451"/>
                <a:gd name="connsiteY133" fmla="*/ 5813635 h 7978099"/>
                <a:gd name="connsiteX134" fmla="*/ 1138973 w 20677451"/>
                <a:gd name="connsiteY134" fmla="*/ 5862862 h 7978099"/>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662536 w 20677451"/>
                <a:gd name="connsiteY114" fmla="*/ 6114931 h 8390725"/>
                <a:gd name="connsiteX115" fmla="*/ 4238506 w 20677451"/>
                <a:gd name="connsiteY115" fmla="*/ 8390725 h 8390725"/>
                <a:gd name="connsiteX116" fmla="*/ 5201506 w 20677451"/>
                <a:gd name="connsiteY116" fmla="*/ 5907138 h 8390725"/>
                <a:gd name="connsiteX117" fmla="*/ 4970994 w 20677451"/>
                <a:gd name="connsiteY117" fmla="*/ 5813634 h 8390725"/>
                <a:gd name="connsiteX118" fmla="*/ 4737041 w 20677451"/>
                <a:gd name="connsiteY118" fmla="*/ 573051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662536 w 20677451"/>
                <a:gd name="connsiteY114" fmla="*/ 6114931 h 8390725"/>
                <a:gd name="connsiteX115" fmla="*/ 4238506 w 20677451"/>
                <a:gd name="connsiteY115" fmla="*/ 8390725 h 8390725"/>
                <a:gd name="connsiteX116" fmla="*/ 4171271 w 20677451"/>
                <a:gd name="connsiteY116" fmla="*/ 7343231 h 8390725"/>
                <a:gd name="connsiteX117" fmla="*/ 4970994 w 20677451"/>
                <a:gd name="connsiteY117" fmla="*/ 5813634 h 8390725"/>
                <a:gd name="connsiteX118" fmla="*/ 4737041 w 20677451"/>
                <a:gd name="connsiteY118" fmla="*/ 573051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970994 w 20677451"/>
                <a:gd name="connsiteY117" fmla="*/ 5813634 h 8390725"/>
                <a:gd name="connsiteX118" fmla="*/ 4737041 w 20677451"/>
                <a:gd name="connsiteY118" fmla="*/ 573051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737041 w 20677451"/>
                <a:gd name="connsiteY118" fmla="*/ 573051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4506529 w 20677451"/>
                <a:gd name="connsiteY119" fmla="*/ 5650868 h 8390725"/>
                <a:gd name="connsiteX120" fmla="*/ 4272574 w 20677451"/>
                <a:gd name="connsiteY120" fmla="*/ 5581607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4506529 w 20677451"/>
                <a:gd name="connsiteY119" fmla="*/ 5650868 h 8390725"/>
                <a:gd name="connsiteX120" fmla="*/ 3227852 w 20677451"/>
                <a:gd name="connsiteY120" fmla="*/ 6180756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3808108 w 20677451"/>
                <a:gd name="connsiteY122" fmla="*/ 5477713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3581032 w 20677451"/>
                <a:gd name="connsiteY123" fmla="*/ 5439617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3347082 w 20677451"/>
                <a:gd name="connsiteY124" fmla="*/ 5422301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3116570 w 20677451"/>
                <a:gd name="connsiteY125" fmla="*/ 5415375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882617 w 20677451"/>
                <a:gd name="connsiteY126" fmla="*/ 5422301 h 8390725"/>
                <a:gd name="connsiteX127" fmla="*/ 2652103 w 20677451"/>
                <a:gd name="connsiteY127" fmla="*/ 5439618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882617 w 20677451"/>
                <a:gd name="connsiteY126" fmla="*/ 5422301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4042062 w 20677451"/>
                <a:gd name="connsiteY121" fmla="*/ 5522732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782160 w 20677451"/>
                <a:gd name="connsiteY126" fmla="*/ 5802498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25419 w 20677451"/>
                <a:gd name="connsiteY111" fmla="*/ 6696738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3551989 w 20677451"/>
                <a:gd name="connsiteY121" fmla="*/ 6804208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782160 w 20677451"/>
                <a:gd name="connsiteY126" fmla="*/ 5802498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86447 w 20677451"/>
                <a:gd name="connsiteY110" fmla="*/ 6935696 h 8390725"/>
                <a:gd name="connsiteX111" fmla="*/ 6870678 w 20677451"/>
                <a:gd name="connsiteY111" fmla="*/ 7544616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3551989 w 20677451"/>
                <a:gd name="connsiteY121" fmla="*/ 6804208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782160 w 20677451"/>
                <a:gd name="connsiteY126" fmla="*/ 5802498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 name="connsiteX0" fmla="*/ 1138973 w 20677451"/>
                <a:gd name="connsiteY0" fmla="*/ 5862862 h 8390725"/>
                <a:gd name="connsiteX1" fmla="*/ 0 w 20677451"/>
                <a:gd name="connsiteY1" fmla="*/ 5458090 h 8390725"/>
                <a:gd name="connsiteX2" fmla="*/ 547892 w 20677451"/>
                <a:gd name="connsiteY2" fmla="*/ 3916398 h 8390725"/>
                <a:gd name="connsiteX3" fmla="*/ 626739 w 20677451"/>
                <a:gd name="connsiteY3" fmla="*/ 3865341 h 8390725"/>
                <a:gd name="connsiteX4" fmla="*/ 1037350 w 20677451"/>
                <a:gd name="connsiteY4" fmla="*/ 3594147 h 8390725"/>
                <a:gd name="connsiteX5" fmla="*/ 1444620 w 20677451"/>
                <a:gd name="connsiteY5" fmla="*/ 3323792 h 8390725"/>
                <a:gd name="connsiteX6" fmla="*/ 1856383 w 20677451"/>
                <a:gd name="connsiteY6" fmla="*/ 3057164 h 8390725"/>
                <a:gd name="connsiteX7" fmla="*/ 2061457 w 20677451"/>
                <a:gd name="connsiteY7" fmla="*/ 2927697 h 8390725"/>
                <a:gd name="connsiteX8" fmla="*/ 2270446 w 20677451"/>
                <a:gd name="connsiteY8" fmla="*/ 2799672 h 8390725"/>
                <a:gd name="connsiteX9" fmla="*/ 2473917 w 20677451"/>
                <a:gd name="connsiteY9" fmla="*/ 2677899 h 8390725"/>
                <a:gd name="connsiteX10" fmla="*/ 2685208 w 20677451"/>
                <a:gd name="connsiteY10" fmla="*/ 2559009 h 8390725"/>
                <a:gd name="connsiteX11" fmla="*/ 2894896 w 20677451"/>
                <a:gd name="connsiteY11" fmla="*/ 2447812 h 8390725"/>
                <a:gd name="connsiteX12" fmla="*/ 3108491 w 20677451"/>
                <a:gd name="connsiteY12" fmla="*/ 2338061 h 8390725"/>
                <a:gd name="connsiteX13" fmla="*/ 3320481 w 20677451"/>
                <a:gd name="connsiteY13" fmla="*/ 2236004 h 8390725"/>
                <a:gd name="connsiteX14" fmla="*/ 3537535 w 20677451"/>
                <a:gd name="connsiteY14" fmla="*/ 2139955 h 8390725"/>
                <a:gd name="connsiteX15" fmla="*/ 3750223 w 20677451"/>
                <a:gd name="connsiteY15" fmla="*/ 2054724 h 8390725"/>
                <a:gd name="connsiteX16" fmla="*/ 3970734 w 20677451"/>
                <a:gd name="connsiteY16" fmla="*/ 1972381 h 8390725"/>
                <a:gd name="connsiteX17" fmla="*/ 4191368 w 20677451"/>
                <a:gd name="connsiteY17" fmla="*/ 1904582 h 8390725"/>
                <a:gd name="connsiteX18" fmla="*/ 4417062 w 20677451"/>
                <a:gd name="connsiteY18" fmla="*/ 1842794 h 8390725"/>
                <a:gd name="connsiteX19" fmla="*/ 4641722 w 20677451"/>
                <a:gd name="connsiteY19" fmla="*/ 1790983 h 8390725"/>
                <a:gd name="connsiteX20" fmla="*/ 4871453 w 20677451"/>
                <a:gd name="connsiteY20" fmla="*/ 1745185 h 8390725"/>
                <a:gd name="connsiteX21" fmla="*/ 5097967 w 20677451"/>
                <a:gd name="connsiteY21" fmla="*/ 1714772 h 8390725"/>
                <a:gd name="connsiteX22" fmla="*/ 5332307 w 20677451"/>
                <a:gd name="connsiteY22" fmla="*/ 1687244 h 8390725"/>
                <a:gd name="connsiteX23" fmla="*/ 5565609 w 20677451"/>
                <a:gd name="connsiteY23" fmla="*/ 1669696 h 8390725"/>
                <a:gd name="connsiteX24" fmla="*/ 5803980 w 20677451"/>
                <a:gd name="connsiteY24" fmla="*/ 1658156 h 8390725"/>
                <a:gd name="connsiteX25" fmla="*/ 6040745 w 20677451"/>
                <a:gd name="connsiteY25" fmla="*/ 1654310 h 8390725"/>
                <a:gd name="connsiteX26" fmla="*/ 6281419 w 20677451"/>
                <a:gd name="connsiteY26" fmla="*/ 1651906 h 8390725"/>
                <a:gd name="connsiteX27" fmla="*/ 6520485 w 20677451"/>
                <a:gd name="connsiteY27" fmla="*/ 1657197 h 8390725"/>
                <a:gd name="connsiteX28" fmla="*/ 6760707 w 20677451"/>
                <a:gd name="connsiteY28" fmla="*/ 1667056 h 8390725"/>
                <a:gd name="connsiteX29" fmla="*/ 7002081 w 20677451"/>
                <a:gd name="connsiteY29" fmla="*/ 1681482 h 8390725"/>
                <a:gd name="connsiteX30" fmla="*/ 7247363 w 20677451"/>
                <a:gd name="connsiteY30" fmla="*/ 1697350 h 8390725"/>
                <a:gd name="connsiteX31" fmla="*/ 7736325 w 20677451"/>
                <a:gd name="connsiteY31" fmla="*/ 1736781 h 8390725"/>
                <a:gd name="connsiteX32" fmla="*/ 8226436 w 20677451"/>
                <a:gd name="connsiteY32" fmla="*/ 1780782 h 8390725"/>
                <a:gd name="connsiteX33" fmla="*/ 8713213 w 20677451"/>
                <a:gd name="connsiteY33" fmla="*/ 1825625 h 8390725"/>
                <a:gd name="connsiteX34" fmla="*/ 9202173 w 20677451"/>
                <a:gd name="connsiteY34" fmla="*/ 1865056 h 8390725"/>
                <a:gd name="connsiteX35" fmla="*/ 9443546 w 20677451"/>
                <a:gd name="connsiteY35" fmla="*/ 1879482 h 8390725"/>
                <a:gd name="connsiteX36" fmla="*/ 9688253 w 20677451"/>
                <a:gd name="connsiteY36" fmla="*/ 1893068 h 8390725"/>
                <a:gd name="connsiteX37" fmla="*/ 9925713 w 20677451"/>
                <a:gd name="connsiteY37" fmla="*/ 1906052 h 8390725"/>
                <a:gd name="connsiteX38" fmla="*/ 10168116 w 20677451"/>
                <a:gd name="connsiteY38" fmla="*/ 1910500 h 8390725"/>
                <a:gd name="connsiteX39" fmla="*/ 10405452 w 20677451"/>
                <a:gd name="connsiteY39" fmla="*/ 1908937 h 8390725"/>
                <a:gd name="connsiteX40" fmla="*/ 10645554 w 20677451"/>
                <a:gd name="connsiteY40" fmla="*/ 1904251 h 8390725"/>
                <a:gd name="connsiteX41" fmla="*/ 10880013 w 20677451"/>
                <a:gd name="connsiteY41" fmla="*/ 1891270 h 8390725"/>
                <a:gd name="connsiteX42" fmla="*/ 11117229 w 20677451"/>
                <a:gd name="connsiteY42" fmla="*/ 1875163 h 8390725"/>
                <a:gd name="connsiteX43" fmla="*/ 11344895 w 20677451"/>
                <a:gd name="connsiteY43" fmla="*/ 1849316 h 8390725"/>
                <a:gd name="connsiteX44" fmla="*/ 11576929 w 20677451"/>
                <a:gd name="connsiteY44" fmla="*/ 1812654 h 8390725"/>
                <a:gd name="connsiteX45" fmla="*/ 11804469 w 20677451"/>
                <a:gd name="connsiteY45" fmla="*/ 1772264 h 8390725"/>
                <a:gd name="connsiteX46" fmla="*/ 12032473 w 20677451"/>
                <a:gd name="connsiteY46" fmla="*/ 1719612 h 8390725"/>
                <a:gd name="connsiteX47" fmla="*/ 12254831 w 20677451"/>
                <a:gd name="connsiteY47" fmla="*/ 1658668 h 8390725"/>
                <a:gd name="connsiteX48" fmla="*/ 12477647 w 20677451"/>
                <a:gd name="connsiteY48" fmla="*/ 1585458 h 8390725"/>
                <a:gd name="connsiteX49" fmla="*/ 12692640 w 20677451"/>
                <a:gd name="connsiteY49" fmla="*/ 1509364 h 8390725"/>
                <a:gd name="connsiteX50" fmla="*/ 12911997 w 20677451"/>
                <a:gd name="connsiteY50" fmla="*/ 1422452 h 8390725"/>
                <a:gd name="connsiteX51" fmla="*/ 13125133 w 20677451"/>
                <a:gd name="connsiteY51" fmla="*/ 1324961 h 8390725"/>
                <a:gd name="connsiteX52" fmla="*/ 13341043 w 20677451"/>
                <a:gd name="connsiteY52" fmla="*/ 1224344 h 8390725"/>
                <a:gd name="connsiteX53" fmla="*/ 13551298 w 20677451"/>
                <a:gd name="connsiteY53" fmla="*/ 1115434 h 8390725"/>
                <a:gd name="connsiteX54" fmla="*/ 13764321 w 20677451"/>
                <a:gd name="connsiteY54" fmla="*/ 1003395 h 8390725"/>
                <a:gd name="connsiteX55" fmla="*/ 13972283 w 20677451"/>
                <a:gd name="connsiteY55" fmla="*/ 885348 h 8390725"/>
                <a:gd name="connsiteX56" fmla="*/ 14178508 w 20677451"/>
                <a:gd name="connsiteY56" fmla="*/ 760449 h 8390725"/>
                <a:gd name="connsiteX57" fmla="*/ 14384157 w 20677451"/>
                <a:gd name="connsiteY57" fmla="*/ 633266 h 8390725"/>
                <a:gd name="connsiteX58" fmla="*/ 14593146 w 20677451"/>
                <a:gd name="connsiteY58" fmla="*/ 505241 h 8390725"/>
                <a:gd name="connsiteX59" fmla="*/ 15004905 w 20677451"/>
                <a:gd name="connsiteY59" fmla="*/ 238615 h 8390725"/>
                <a:gd name="connsiteX60" fmla="*/ 15366182 w 20677451"/>
                <a:gd name="connsiteY60" fmla="*/ 0 h 8390725"/>
                <a:gd name="connsiteX61" fmla="*/ 20677451 w 20677451"/>
                <a:gd name="connsiteY61" fmla="*/ 1887539 h 8390725"/>
                <a:gd name="connsiteX62" fmla="*/ 19339479 w 20677451"/>
                <a:gd name="connsiteY62" fmla="*/ 5652404 h 8390725"/>
                <a:gd name="connsiteX63" fmla="*/ 19335039 w 20677451"/>
                <a:gd name="connsiteY63" fmla="*/ 5650870 h 8390725"/>
                <a:gd name="connsiteX64" fmla="*/ 19101085 w 20677451"/>
                <a:gd name="connsiteY64" fmla="*/ 5581609 h 8390725"/>
                <a:gd name="connsiteX65" fmla="*/ 18870576 w 20677451"/>
                <a:gd name="connsiteY65" fmla="*/ 5522733 h 8390725"/>
                <a:gd name="connsiteX66" fmla="*/ 18636615 w 20677451"/>
                <a:gd name="connsiteY66" fmla="*/ 5477714 h 8390725"/>
                <a:gd name="connsiteX67" fmla="*/ 18409549 w 20677451"/>
                <a:gd name="connsiteY67" fmla="*/ 5439618 h 8390725"/>
                <a:gd name="connsiteX68" fmla="*/ 18175595 w 20677451"/>
                <a:gd name="connsiteY68" fmla="*/ 5422303 h 8390725"/>
                <a:gd name="connsiteX69" fmla="*/ 17945083 w 20677451"/>
                <a:gd name="connsiteY69" fmla="*/ 5415378 h 8390725"/>
                <a:gd name="connsiteX70" fmla="*/ 17711127 w 20677451"/>
                <a:gd name="connsiteY70" fmla="*/ 5422303 h 8390725"/>
                <a:gd name="connsiteX71" fmla="*/ 17480615 w 20677451"/>
                <a:gd name="connsiteY71" fmla="*/ 5439617 h 8390725"/>
                <a:gd name="connsiteX72" fmla="*/ 17246665 w 20677451"/>
                <a:gd name="connsiteY72" fmla="*/ 5477713 h 8390725"/>
                <a:gd name="connsiteX73" fmla="*/ 17019591 w 20677451"/>
                <a:gd name="connsiteY73" fmla="*/ 5522734 h 8390725"/>
                <a:gd name="connsiteX74" fmla="*/ 16785639 w 20677451"/>
                <a:gd name="connsiteY74" fmla="*/ 5581607 h 8390725"/>
                <a:gd name="connsiteX75" fmla="*/ 16555123 w 20677451"/>
                <a:gd name="connsiteY75" fmla="*/ 5650869 h 8390725"/>
                <a:gd name="connsiteX76" fmla="*/ 16321169 w 20677451"/>
                <a:gd name="connsiteY76" fmla="*/ 5730521 h 8390725"/>
                <a:gd name="connsiteX77" fmla="*/ 16090657 w 20677451"/>
                <a:gd name="connsiteY77" fmla="*/ 5813635 h 8390725"/>
                <a:gd name="connsiteX78" fmla="*/ 15856701 w 20677451"/>
                <a:gd name="connsiteY78" fmla="*/ 5907138 h 8390725"/>
                <a:gd name="connsiteX79" fmla="*/ 15629632 w 20677451"/>
                <a:gd name="connsiteY79" fmla="*/ 6007573 h 8390725"/>
                <a:gd name="connsiteX80" fmla="*/ 15395679 w 20677451"/>
                <a:gd name="connsiteY80" fmla="*/ 6114928 h 8390725"/>
                <a:gd name="connsiteX81" fmla="*/ 15165163 w 20677451"/>
                <a:gd name="connsiteY81" fmla="*/ 6225750 h 8390725"/>
                <a:gd name="connsiteX82" fmla="*/ 14700699 w 20677451"/>
                <a:gd name="connsiteY82" fmla="*/ 6457782 h 8390725"/>
                <a:gd name="connsiteX83" fmla="*/ 14239671 w 20677451"/>
                <a:gd name="connsiteY83" fmla="*/ 6696736 h 8390725"/>
                <a:gd name="connsiteX84" fmla="*/ 13775204 w 20677451"/>
                <a:gd name="connsiteY84" fmla="*/ 6935693 h 8390725"/>
                <a:gd name="connsiteX85" fmla="*/ 13310741 w 20677451"/>
                <a:gd name="connsiteY85" fmla="*/ 7167726 h 8390725"/>
                <a:gd name="connsiteX86" fmla="*/ 13076785 w 20677451"/>
                <a:gd name="connsiteY86" fmla="*/ 7275081 h 8390725"/>
                <a:gd name="connsiteX87" fmla="*/ 12846278 w 20677451"/>
                <a:gd name="connsiteY87" fmla="*/ 7382438 h 8390725"/>
                <a:gd name="connsiteX88" fmla="*/ 12615764 w 20677451"/>
                <a:gd name="connsiteY88" fmla="*/ 7486333 h 8390725"/>
                <a:gd name="connsiteX89" fmla="*/ 12385249 w 20677451"/>
                <a:gd name="connsiteY89" fmla="*/ 7579837 h 8390725"/>
                <a:gd name="connsiteX90" fmla="*/ 12151294 w 20677451"/>
                <a:gd name="connsiteY90" fmla="*/ 7662954 h 8390725"/>
                <a:gd name="connsiteX91" fmla="*/ 11920784 w 20677451"/>
                <a:gd name="connsiteY91" fmla="*/ 7742603 h 8390725"/>
                <a:gd name="connsiteX92" fmla="*/ 11686827 w 20677451"/>
                <a:gd name="connsiteY92" fmla="*/ 7808404 h 8390725"/>
                <a:gd name="connsiteX93" fmla="*/ 11456318 w 20677451"/>
                <a:gd name="connsiteY93" fmla="*/ 7870742 h 8390725"/>
                <a:gd name="connsiteX94" fmla="*/ 11222360 w 20677451"/>
                <a:gd name="connsiteY94" fmla="*/ 7915762 h 8390725"/>
                <a:gd name="connsiteX95" fmla="*/ 10995290 w 20677451"/>
                <a:gd name="connsiteY95" fmla="*/ 7946930 h 8390725"/>
                <a:gd name="connsiteX96" fmla="*/ 10761338 w 20677451"/>
                <a:gd name="connsiteY96" fmla="*/ 7971173 h 8390725"/>
                <a:gd name="connsiteX97" fmla="*/ 10530825 w 20677451"/>
                <a:gd name="connsiteY97" fmla="*/ 7978099 h 8390725"/>
                <a:gd name="connsiteX98" fmla="*/ 10296869 w 20677451"/>
                <a:gd name="connsiteY98" fmla="*/ 7971174 h 8390725"/>
                <a:gd name="connsiteX99" fmla="*/ 10066364 w 20677451"/>
                <a:gd name="connsiteY99" fmla="*/ 7946931 h 8390725"/>
                <a:gd name="connsiteX100" fmla="*/ 9832409 w 20677451"/>
                <a:gd name="connsiteY100" fmla="*/ 7915764 h 8390725"/>
                <a:gd name="connsiteX101" fmla="*/ 9605335 w 20677451"/>
                <a:gd name="connsiteY101" fmla="*/ 7870742 h 8390725"/>
                <a:gd name="connsiteX102" fmla="*/ 9371382 w 20677451"/>
                <a:gd name="connsiteY102" fmla="*/ 7808407 h 8390725"/>
                <a:gd name="connsiteX103" fmla="*/ 9140867 w 20677451"/>
                <a:gd name="connsiteY103" fmla="*/ 7742604 h 8390725"/>
                <a:gd name="connsiteX104" fmla="*/ 8906917 w 20677451"/>
                <a:gd name="connsiteY104" fmla="*/ 7662955 h 8390725"/>
                <a:gd name="connsiteX105" fmla="*/ 8676403 w 20677451"/>
                <a:gd name="connsiteY105" fmla="*/ 7579839 h 8390725"/>
                <a:gd name="connsiteX106" fmla="*/ 8442450 w 20677451"/>
                <a:gd name="connsiteY106" fmla="*/ 7486332 h 8390725"/>
                <a:gd name="connsiteX107" fmla="*/ 8215378 w 20677451"/>
                <a:gd name="connsiteY107" fmla="*/ 7382440 h 8390725"/>
                <a:gd name="connsiteX108" fmla="*/ 7981427 w 20677451"/>
                <a:gd name="connsiteY108" fmla="*/ 7275083 h 8390725"/>
                <a:gd name="connsiteX109" fmla="*/ 7750914 w 20677451"/>
                <a:gd name="connsiteY109" fmla="*/ 7167727 h 8390725"/>
                <a:gd name="connsiteX110" fmla="*/ 7232527 w 20677451"/>
                <a:gd name="connsiteY110" fmla="*/ 7575038 h 8390725"/>
                <a:gd name="connsiteX111" fmla="*/ 6870678 w 20677451"/>
                <a:gd name="connsiteY111" fmla="*/ 7544616 h 8390725"/>
                <a:gd name="connsiteX112" fmla="*/ 5970061 w 20677451"/>
                <a:gd name="connsiteY112" fmla="*/ 7947793 h 8390725"/>
                <a:gd name="connsiteX113" fmla="*/ 5112425 w 20677451"/>
                <a:gd name="connsiteY113" fmla="*/ 7749327 h 8390725"/>
                <a:gd name="connsiteX114" fmla="*/ 5174498 w 20677451"/>
                <a:gd name="connsiteY114" fmla="*/ 7293156 h 8390725"/>
                <a:gd name="connsiteX115" fmla="*/ 4238506 w 20677451"/>
                <a:gd name="connsiteY115" fmla="*/ 8390725 h 8390725"/>
                <a:gd name="connsiteX116" fmla="*/ 4171271 w 20677451"/>
                <a:gd name="connsiteY116" fmla="*/ 7343231 h 8390725"/>
                <a:gd name="connsiteX117" fmla="*/ 4453461 w 20677451"/>
                <a:gd name="connsiteY117" fmla="*/ 6392189 h 8390725"/>
                <a:gd name="connsiteX118" fmla="*/ 4054714 w 20677451"/>
                <a:gd name="connsiteY118" fmla="*/ 6285169 h 8390725"/>
                <a:gd name="connsiteX119" fmla="*/ 3907617 w 20677451"/>
                <a:gd name="connsiteY119" fmla="*/ 6165844 h 8390725"/>
                <a:gd name="connsiteX120" fmla="*/ 3227852 w 20677451"/>
                <a:gd name="connsiteY120" fmla="*/ 6180756 h 8390725"/>
                <a:gd name="connsiteX121" fmla="*/ 3551989 w 20677451"/>
                <a:gd name="connsiteY121" fmla="*/ 6804208 h 8390725"/>
                <a:gd name="connsiteX122" fmla="*/ 2880366 w 20677451"/>
                <a:gd name="connsiteY122" fmla="*/ 6430358 h 8390725"/>
                <a:gd name="connsiteX123" fmla="*/ 2609546 w 20677451"/>
                <a:gd name="connsiteY123" fmla="*/ 6515349 h 8390725"/>
                <a:gd name="connsiteX124" fmla="*/ 2446040 w 20677451"/>
                <a:gd name="connsiteY124" fmla="*/ 6592384 h 8390725"/>
                <a:gd name="connsiteX125" fmla="*/ 2344721 w 20677451"/>
                <a:gd name="connsiteY125" fmla="*/ 6319448 h 8390725"/>
                <a:gd name="connsiteX126" fmla="*/ 2782160 w 20677451"/>
                <a:gd name="connsiteY126" fmla="*/ 5802498 h 8390725"/>
                <a:gd name="connsiteX127" fmla="*/ 2081926 w 20677451"/>
                <a:gd name="connsiteY127" fmla="*/ 6068782 h 8390725"/>
                <a:gd name="connsiteX128" fmla="*/ 2418150 w 20677451"/>
                <a:gd name="connsiteY128" fmla="*/ 5477713 h 8390725"/>
                <a:gd name="connsiteX129" fmla="*/ 2191076 w 20677451"/>
                <a:gd name="connsiteY129" fmla="*/ 5522732 h 8390725"/>
                <a:gd name="connsiteX130" fmla="*/ 1957125 w 20677451"/>
                <a:gd name="connsiteY130" fmla="*/ 5581607 h 8390725"/>
                <a:gd name="connsiteX131" fmla="*/ 1726612 w 20677451"/>
                <a:gd name="connsiteY131" fmla="*/ 5650867 h 8390725"/>
                <a:gd name="connsiteX132" fmla="*/ 1492657 w 20677451"/>
                <a:gd name="connsiteY132" fmla="*/ 5730521 h 8390725"/>
                <a:gd name="connsiteX133" fmla="*/ 1262141 w 20677451"/>
                <a:gd name="connsiteY133" fmla="*/ 5813635 h 8390725"/>
                <a:gd name="connsiteX134" fmla="*/ 1138973 w 20677451"/>
                <a:gd name="connsiteY134" fmla="*/ 5862862 h 839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20677451" h="8390725">
                  <a:moveTo>
                    <a:pt x="1138973" y="5862862"/>
                  </a:moveTo>
                  <a:lnTo>
                    <a:pt x="0" y="5458090"/>
                  </a:lnTo>
                  <a:lnTo>
                    <a:pt x="547892" y="3916398"/>
                  </a:lnTo>
                  <a:lnTo>
                    <a:pt x="626739" y="3865341"/>
                  </a:lnTo>
                  <a:lnTo>
                    <a:pt x="1037350" y="3594147"/>
                  </a:lnTo>
                  <a:lnTo>
                    <a:pt x="1444620" y="3323792"/>
                  </a:lnTo>
                  <a:lnTo>
                    <a:pt x="1856383" y="3057164"/>
                  </a:lnTo>
                  <a:lnTo>
                    <a:pt x="2061457" y="2927697"/>
                  </a:lnTo>
                  <a:lnTo>
                    <a:pt x="2270446" y="2799672"/>
                  </a:lnTo>
                  <a:lnTo>
                    <a:pt x="2473917" y="2677899"/>
                  </a:lnTo>
                  <a:lnTo>
                    <a:pt x="2685208" y="2559009"/>
                  </a:lnTo>
                  <a:lnTo>
                    <a:pt x="2894896" y="2447812"/>
                  </a:lnTo>
                  <a:lnTo>
                    <a:pt x="3108491" y="2338061"/>
                  </a:lnTo>
                  <a:lnTo>
                    <a:pt x="3320481" y="2236004"/>
                  </a:lnTo>
                  <a:lnTo>
                    <a:pt x="3537535" y="2139955"/>
                  </a:lnTo>
                  <a:lnTo>
                    <a:pt x="3750223" y="2054724"/>
                  </a:lnTo>
                  <a:lnTo>
                    <a:pt x="3970734" y="1972381"/>
                  </a:lnTo>
                  <a:lnTo>
                    <a:pt x="4191368" y="1904582"/>
                  </a:lnTo>
                  <a:lnTo>
                    <a:pt x="4417062" y="1842794"/>
                  </a:lnTo>
                  <a:lnTo>
                    <a:pt x="4641722" y="1790983"/>
                  </a:lnTo>
                  <a:lnTo>
                    <a:pt x="4871453" y="1745185"/>
                  </a:lnTo>
                  <a:lnTo>
                    <a:pt x="5097967" y="1714772"/>
                  </a:lnTo>
                  <a:lnTo>
                    <a:pt x="5332307" y="1687244"/>
                  </a:lnTo>
                  <a:lnTo>
                    <a:pt x="5565609" y="1669696"/>
                  </a:lnTo>
                  <a:lnTo>
                    <a:pt x="5803980" y="1658156"/>
                  </a:lnTo>
                  <a:lnTo>
                    <a:pt x="6040745" y="1654310"/>
                  </a:lnTo>
                  <a:lnTo>
                    <a:pt x="6281419" y="1651906"/>
                  </a:lnTo>
                  <a:lnTo>
                    <a:pt x="6520485" y="1657197"/>
                  </a:lnTo>
                  <a:lnTo>
                    <a:pt x="6760707" y="1667056"/>
                  </a:lnTo>
                  <a:lnTo>
                    <a:pt x="7002081" y="1681482"/>
                  </a:lnTo>
                  <a:lnTo>
                    <a:pt x="7247363" y="1697350"/>
                  </a:lnTo>
                  <a:lnTo>
                    <a:pt x="7736325" y="1736781"/>
                  </a:lnTo>
                  <a:lnTo>
                    <a:pt x="8226436" y="1780782"/>
                  </a:lnTo>
                  <a:lnTo>
                    <a:pt x="8713213" y="1825625"/>
                  </a:lnTo>
                  <a:lnTo>
                    <a:pt x="9202173" y="1865056"/>
                  </a:lnTo>
                  <a:lnTo>
                    <a:pt x="9443546" y="1879482"/>
                  </a:lnTo>
                  <a:lnTo>
                    <a:pt x="9688253" y="1893068"/>
                  </a:lnTo>
                  <a:lnTo>
                    <a:pt x="9925713" y="1906052"/>
                  </a:lnTo>
                  <a:lnTo>
                    <a:pt x="10168116" y="1910500"/>
                  </a:lnTo>
                  <a:lnTo>
                    <a:pt x="10405452" y="1908937"/>
                  </a:lnTo>
                  <a:lnTo>
                    <a:pt x="10645554" y="1904251"/>
                  </a:lnTo>
                  <a:lnTo>
                    <a:pt x="10880013" y="1891270"/>
                  </a:lnTo>
                  <a:lnTo>
                    <a:pt x="11117229" y="1875163"/>
                  </a:lnTo>
                  <a:lnTo>
                    <a:pt x="11344895" y="1849316"/>
                  </a:lnTo>
                  <a:lnTo>
                    <a:pt x="11576929" y="1812654"/>
                  </a:lnTo>
                  <a:lnTo>
                    <a:pt x="11804469" y="1772264"/>
                  </a:lnTo>
                  <a:lnTo>
                    <a:pt x="12032473" y="1719612"/>
                  </a:lnTo>
                  <a:lnTo>
                    <a:pt x="12254831" y="1658668"/>
                  </a:lnTo>
                  <a:lnTo>
                    <a:pt x="12477647" y="1585458"/>
                  </a:lnTo>
                  <a:lnTo>
                    <a:pt x="12692640" y="1509364"/>
                  </a:lnTo>
                  <a:lnTo>
                    <a:pt x="12911997" y="1422452"/>
                  </a:lnTo>
                  <a:lnTo>
                    <a:pt x="13125133" y="1324961"/>
                  </a:lnTo>
                  <a:lnTo>
                    <a:pt x="13341043" y="1224344"/>
                  </a:lnTo>
                  <a:lnTo>
                    <a:pt x="13551298" y="1115434"/>
                  </a:lnTo>
                  <a:lnTo>
                    <a:pt x="13764321" y="1003395"/>
                  </a:lnTo>
                  <a:lnTo>
                    <a:pt x="13972283" y="885348"/>
                  </a:lnTo>
                  <a:lnTo>
                    <a:pt x="14178508" y="760449"/>
                  </a:lnTo>
                  <a:lnTo>
                    <a:pt x="14384157" y="633266"/>
                  </a:lnTo>
                  <a:lnTo>
                    <a:pt x="14593146" y="505241"/>
                  </a:lnTo>
                  <a:lnTo>
                    <a:pt x="15004905" y="238615"/>
                  </a:lnTo>
                  <a:lnTo>
                    <a:pt x="15366182" y="0"/>
                  </a:lnTo>
                  <a:lnTo>
                    <a:pt x="20677451" y="1887539"/>
                  </a:lnTo>
                  <a:lnTo>
                    <a:pt x="19339479" y="5652404"/>
                  </a:lnTo>
                  <a:lnTo>
                    <a:pt x="19335039" y="5650870"/>
                  </a:lnTo>
                  <a:lnTo>
                    <a:pt x="19101085" y="5581609"/>
                  </a:lnTo>
                  <a:lnTo>
                    <a:pt x="18870576" y="5522733"/>
                  </a:lnTo>
                  <a:lnTo>
                    <a:pt x="18636615" y="5477714"/>
                  </a:lnTo>
                  <a:lnTo>
                    <a:pt x="18409549" y="5439618"/>
                  </a:lnTo>
                  <a:lnTo>
                    <a:pt x="18175595" y="5422303"/>
                  </a:lnTo>
                  <a:lnTo>
                    <a:pt x="17945083" y="5415378"/>
                  </a:lnTo>
                  <a:lnTo>
                    <a:pt x="17711127" y="5422303"/>
                  </a:lnTo>
                  <a:lnTo>
                    <a:pt x="17480615" y="5439617"/>
                  </a:lnTo>
                  <a:lnTo>
                    <a:pt x="17246665" y="5477713"/>
                  </a:lnTo>
                  <a:lnTo>
                    <a:pt x="17019591" y="5522734"/>
                  </a:lnTo>
                  <a:lnTo>
                    <a:pt x="16785639" y="5581607"/>
                  </a:lnTo>
                  <a:lnTo>
                    <a:pt x="16555123" y="5650869"/>
                  </a:lnTo>
                  <a:lnTo>
                    <a:pt x="16321169" y="5730521"/>
                  </a:lnTo>
                  <a:lnTo>
                    <a:pt x="16090657" y="5813635"/>
                  </a:lnTo>
                  <a:lnTo>
                    <a:pt x="15856701" y="5907138"/>
                  </a:lnTo>
                  <a:lnTo>
                    <a:pt x="15629632" y="6007573"/>
                  </a:lnTo>
                  <a:lnTo>
                    <a:pt x="15395679" y="6114928"/>
                  </a:lnTo>
                  <a:lnTo>
                    <a:pt x="15165163" y="6225750"/>
                  </a:lnTo>
                  <a:lnTo>
                    <a:pt x="14700699" y="6457782"/>
                  </a:lnTo>
                  <a:lnTo>
                    <a:pt x="14239671" y="6696736"/>
                  </a:lnTo>
                  <a:lnTo>
                    <a:pt x="13775204" y="6935693"/>
                  </a:lnTo>
                  <a:lnTo>
                    <a:pt x="13310741" y="7167726"/>
                  </a:lnTo>
                  <a:lnTo>
                    <a:pt x="13076785" y="7275081"/>
                  </a:lnTo>
                  <a:lnTo>
                    <a:pt x="12846278" y="7382438"/>
                  </a:lnTo>
                  <a:lnTo>
                    <a:pt x="12615764" y="7486333"/>
                  </a:lnTo>
                  <a:lnTo>
                    <a:pt x="12385249" y="7579837"/>
                  </a:lnTo>
                  <a:lnTo>
                    <a:pt x="12151294" y="7662954"/>
                  </a:lnTo>
                  <a:lnTo>
                    <a:pt x="11920784" y="7742603"/>
                  </a:lnTo>
                  <a:lnTo>
                    <a:pt x="11686827" y="7808404"/>
                  </a:lnTo>
                  <a:lnTo>
                    <a:pt x="11456318" y="7870742"/>
                  </a:lnTo>
                  <a:lnTo>
                    <a:pt x="11222360" y="7915762"/>
                  </a:lnTo>
                  <a:lnTo>
                    <a:pt x="10995290" y="7946930"/>
                  </a:lnTo>
                  <a:lnTo>
                    <a:pt x="10761338" y="7971173"/>
                  </a:lnTo>
                  <a:lnTo>
                    <a:pt x="10530825" y="7978099"/>
                  </a:lnTo>
                  <a:lnTo>
                    <a:pt x="10296869" y="7971174"/>
                  </a:lnTo>
                  <a:lnTo>
                    <a:pt x="10066364" y="7946931"/>
                  </a:lnTo>
                  <a:lnTo>
                    <a:pt x="9832409" y="7915764"/>
                  </a:lnTo>
                  <a:lnTo>
                    <a:pt x="9605335" y="7870742"/>
                  </a:lnTo>
                  <a:lnTo>
                    <a:pt x="9371382" y="7808407"/>
                  </a:lnTo>
                  <a:lnTo>
                    <a:pt x="9140867" y="7742604"/>
                  </a:lnTo>
                  <a:lnTo>
                    <a:pt x="8906917" y="7662955"/>
                  </a:lnTo>
                  <a:lnTo>
                    <a:pt x="8676403" y="7579839"/>
                  </a:lnTo>
                  <a:lnTo>
                    <a:pt x="8442450" y="7486332"/>
                  </a:lnTo>
                  <a:lnTo>
                    <a:pt x="8215378" y="7382440"/>
                  </a:lnTo>
                  <a:lnTo>
                    <a:pt x="7981427" y="7275083"/>
                  </a:lnTo>
                  <a:lnTo>
                    <a:pt x="7750914" y="7167727"/>
                  </a:lnTo>
                  <a:lnTo>
                    <a:pt x="7232527" y="7575038"/>
                  </a:lnTo>
                  <a:lnTo>
                    <a:pt x="6870678" y="7544616"/>
                  </a:lnTo>
                  <a:lnTo>
                    <a:pt x="5970061" y="7947793"/>
                  </a:lnTo>
                  <a:lnTo>
                    <a:pt x="5112425" y="7749327"/>
                  </a:lnTo>
                  <a:lnTo>
                    <a:pt x="5174498" y="7293156"/>
                  </a:lnTo>
                  <a:lnTo>
                    <a:pt x="4238506" y="8390725"/>
                  </a:lnTo>
                  <a:lnTo>
                    <a:pt x="4171271" y="7343231"/>
                  </a:lnTo>
                  <a:lnTo>
                    <a:pt x="4453461" y="6392189"/>
                  </a:lnTo>
                  <a:lnTo>
                    <a:pt x="4054714" y="6285169"/>
                  </a:lnTo>
                  <a:lnTo>
                    <a:pt x="3907617" y="6165844"/>
                  </a:lnTo>
                  <a:lnTo>
                    <a:pt x="3227852" y="6180756"/>
                  </a:lnTo>
                  <a:lnTo>
                    <a:pt x="3551989" y="6804208"/>
                  </a:lnTo>
                  <a:lnTo>
                    <a:pt x="2880366" y="6430358"/>
                  </a:lnTo>
                  <a:lnTo>
                    <a:pt x="2609546" y="6515349"/>
                  </a:lnTo>
                  <a:lnTo>
                    <a:pt x="2446040" y="6592384"/>
                  </a:lnTo>
                  <a:lnTo>
                    <a:pt x="2344721" y="6319448"/>
                  </a:lnTo>
                  <a:lnTo>
                    <a:pt x="2782160" y="5802498"/>
                  </a:lnTo>
                  <a:lnTo>
                    <a:pt x="2081926" y="6068782"/>
                  </a:lnTo>
                  <a:lnTo>
                    <a:pt x="2418150" y="5477713"/>
                  </a:lnTo>
                  <a:lnTo>
                    <a:pt x="2191076" y="5522732"/>
                  </a:lnTo>
                  <a:lnTo>
                    <a:pt x="1957125" y="5581607"/>
                  </a:lnTo>
                  <a:lnTo>
                    <a:pt x="1726612" y="5650867"/>
                  </a:lnTo>
                  <a:lnTo>
                    <a:pt x="1492657" y="5730521"/>
                  </a:lnTo>
                  <a:lnTo>
                    <a:pt x="1262141" y="5813635"/>
                  </a:lnTo>
                  <a:lnTo>
                    <a:pt x="1138973" y="5862862"/>
                  </a:lnTo>
                  <a:close/>
                </a:path>
              </a:pathLst>
            </a:custGeom>
            <a:gradFill>
              <a:gsLst>
                <a:gs pos="0">
                  <a:srgbClr val="7050A1"/>
                </a:gs>
                <a:gs pos="100000">
                  <a:srgbClr val="00A7A5"/>
                </a:gs>
              </a:gsLst>
              <a:lin ang="21594000" scaled="0"/>
            </a:gradFill>
            <a:ln w="7620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grpSp>
      <p:sp>
        <p:nvSpPr>
          <p:cNvPr id="27" name="Полилиния 7">
            <a:extLst>
              <a:ext uri="{FF2B5EF4-FFF2-40B4-BE49-F238E27FC236}">
                <a16:creationId xmlns:a16="http://schemas.microsoft.com/office/drawing/2014/main" id="{4709A8CE-2AAD-4FCD-8BDB-37D195DF2F71}"/>
              </a:ext>
            </a:extLst>
          </p:cNvPr>
          <p:cNvSpPr/>
          <p:nvPr userDrawn="1"/>
        </p:nvSpPr>
        <p:spPr>
          <a:xfrm>
            <a:off x="-23368000" y="-15646400"/>
            <a:ext cx="65024000" cy="41581392"/>
          </a:xfrm>
          <a:custGeom>
            <a:avLst/>
            <a:gdLst>
              <a:gd name="connsiteX0" fmla="*/ 23368001 w 65024000"/>
              <a:gd name="connsiteY0" fmla="*/ 15646402 h 41581392"/>
              <a:gd name="connsiteX1" fmla="*/ 23368001 w 65024000"/>
              <a:gd name="connsiteY1" fmla="*/ 25934985 h 41581392"/>
              <a:gd name="connsiteX2" fmla="*/ 41656000 w 65024000"/>
              <a:gd name="connsiteY2" fmla="*/ 25934985 h 41581392"/>
              <a:gd name="connsiteX3" fmla="*/ 41656000 w 65024000"/>
              <a:gd name="connsiteY3" fmla="*/ 15646402 h 41581392"/>
              <a:gd name="connsiteX4" fmla="*/ 0 w 65024000"/>
              <a:gd name="connsiteY4" fmla="*/ 0 h 41581392"/>
              <a:gd name="connsiteX5" fmla="*/ 65024000 w 65024000"/>
              <a:gd name="connsiteY5" fmla="*/ 0 h 41581392"/>
              <a:gd name="connsiteX6" fmla="*/ 65024000 w 65024000"/>
              <a:gd name="connsiteY6" fmla="*/ 41581392 h 41581392"/>
              <a:gd name="connsiteX7" fmla="*/ 0 w 65024000"/>
              <a:gd name="connsiteY7" fmla="*/ 41581392 h 4158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24000" h="41581392">
                <a:moveTo>
                  <a:pt x="23368001" y="15646402"/>
                </a:moveTo>
                <a:lnTo>
                  <a:pt x="23368001" y="25934985"/>
                </a:lnTo>
                <a:lnTo>
                  <a:pt x="41656000" y="25934985"/>
                </a:lnTo>
                <a:lnTo>
                  <a:pt x="41656000" y="15646402"/>
                </a:lnTo>
                <a:close/>
                <a:moveTo>
                  <a:pt x="0" y="0"/>
                </a:moveTo>
                <a:lnTo>
                  <a:pt x="65024000" y="0"/>
                </a:lnTo>
                <a:lnTo>
                  <a:pt x="65024000" y="41581392"/>
                </a:lnTo>
                <a:lnTo>
                  <a:pt x="0" y="41581392"/>
                </a:lnTo>
                <a:close/>
              </a:path>
            </a:pathLst>
          </a:custGeom>
          <a:solidFill>
            <a:srgbClr val="E6E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ru-RU"/>
          </a:p>
        </p:txBody>
      </p:sp>
      <p:sp>
        <p:nvSpPr>
          <p:cNvPr id="2" name="Θέση κειμένου 5">
            <a:extLst>
              <a:ext uri="{FF2B5EF4-FFF2-40B4-BE49-F238E27FC236}">
                <a16:creationId xmlns:a16="http://schemas.microsoft.com/office/drawing/2014/main" id="{9E924EA5-B092-E3DA-0CF7-C90103CF1177}"/>
              </a:ext>
            </a:extLst>
          </p:cNvPr>
          <p:cNvSpPr>
            <a:spLocks noGrp="1"/>
          </p:cNvSpPr>
          <p:nvPr>
            <p:ph type="body" sz="quarter" idx="10" hasCustomPrompt="1"/>
          </p:nvPr>
        </p:nvSpPr>
        <p:spPr>
          <a:xfrm>
            <a:off x="433562" y="343045"/>
            <a:ext cx="17476064" cy="1001939"/>
          </a:xfrm>
          <a:prstGeom prst="rect">
            <a:avLst/>
          </a:prstGeom>
        </p:spPr>
        <p:txBody>
          <a:bodyPr anchor="ctr"/>
          <a:lstStyle>
            <a:lvl1pPr marL="0" indent="0" algn="ctr">
              <a:buNone/>
              <a:defRPr sz="4000">
                <a:solidFill>
                  <a:schemeClr val="bg2"/>
                </a:solidFill>
                <a:latin typeface="+mj-lt"/>
              </a:defRPr>
            </a:lvl1pPr>
          </a:lstStyle>
          <a:p>
            <a:pPr marL="0" marR="0" lvl="0" indent="0" algn="ctr" defTabSz="1371600"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dirty="0">
                <a:latin typeface="Montserrat ExtraBold" panose="00000900000000000000" pitchFamily="2" charset="0"/>
              </a:rPr>
              <a:t>Title</a:t>
            </a:r>
            <a:endParaRPr lang="el-GR" dirty="0"/>
          </a:p>
        </p:txBody>
      </p:sp>
    </p:spTree>
    <p:extLst>
      <p:ext uri="{BB962C8B-B14F-4D97-AF65-F5344CB8AC3E}">
        <p14:creationId xmlns:p14="http://schemas.microsoft.com/office/powerpoint/2010/main" val="17007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B865F0-8019-7465-99DA-D08100B3AA0E}"/>
              </a:ext>
            </a:extLst>
          </p:cNvPr>
          <p:cNvSpPr txBox="1"/>
          <p:nvPr userDrawn="1"/>
        </p:nvSpPr>
        <p:spPr>
          <a:xfrm>
            <a:off x="2278277" y="9759793"/>
            <a:ext cx="1741189" cy="400110"/>
          </a:xfrm>
          <a:prstGeom prst="rect">
            <a:avLst/>
          </a:prstGeom>
          <a:noFill/>
        </p:spPr>
        <p:txBody>
          <a:bodyPr wrap="square">
            <a:spAutoFit/>
          </a:bodyPr>
          <a:lstStyle/>
          <a:p>
            <a:r>
              <a:rPr lang="en-US" sz="2000" dirty="0">
                <a:solidFill>
                  <a:srgbClr val="4F8BA6"/>
                </a:solidFill>
                <a:latin typeface="+mn-lt"/>
              </a:rPr>
              <a:t>25-26/11/24</a:t>
            </a:r>
            <a:endParaRPr lang="en-GR" sz="2000" dirty="0">
              <a:solidFill>
                <a:srgbClr val="4F8BA6"/>
              </a:solidFill>
              <a:latin typeface="+mn-lt"/>
            </a:endParaRPr>
          </a:p>
        </p:txBody>
      </p:sp>
      <p:sp>
        <p:nvSpPr>
          <p:cNvPr id="4" name="Θέση αριθμού διαφάνειας 5">
            <a:extLst>
              <a:ext uri="{FF2B5EF4-FFF2-40B4-BE49-F238E27FC236}">
                <a16:creationId xmlns:a16="http://schemas.microsoft.com/office/drawing/2014/main" id="{874AC336-0FE5-2CA6-1EB2-3AA06F4BE5E8}"/>
              </a:ext>
            </a:extLst>
          </p:cNvPr>
          <p:cNvSpPr txBox="1">
            <a:spLocks/>
          </p:cNvSpPr>
          <p:nvPr userDrawn="1"/>
        </p:nvSpPr>
        <p:spPr>
          <a:xfrm>
            <a:off x="15163800" y="982979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358B55-8504-4853-A52C-26349856A85B}" type="slidenum">
              <a:rPr lang="el-GR" sz="2000" smtClean="0">
                <a:solidFill>
                  <a:srgbClr val="7050A1"/>
                </a:solidFill>
                <a:latin typeface="+mn-lt"/>
              </a:rPr>
              <a:pPr/>
              <a:t>‹#›</a:t>
            </a:fld>
            <a:endParaRPr lang="el-GR" sz="2000" dirty="0">
              <a:solidFill>
                <a:srgbClr val="7050A1"/>
              </a:solidFill>
              <a:latin typeface="+mn-lt"/>
            </a:endParaRPr>
          </a:p>
        </p:txBody>
      </p:sp>
      <p:pic>
        <p:nvPicPr>
          <p:cNvPr id="6" name="Picture 5" descr="Blue text on a black background&#10;&#10;Description automatically generated">
            <a:extLst>
              <a:ext uri="{FF2B5EF4-FFF2-40B4-BE49-F238E27FC236}">
                <a16:creationId xmlns:a16="http://schemas.microsoft.com/office/drawing/2014/main" id="{75BC8047-6521-B3FE-C18E-05846F70A680}"/>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81000" y="9794784"/>
            <a:ext cx="1579347" cy="330128"/>
          </a:xfrm>
          <a:prstGeom prst="rect">
            <a:avLst/>
          </a:prstGeom>
        </p:spPr>
      </p:pic>
      <p:grpSp>
        <p:nvGrpSpPr>
          <p:cNvPr id="9" name="Group 8">
            <a:extLst>
              <a:ext uri="{FF2B5EF4-FFF2-40B4-BE49-F238E27FC236}">
                <a16:creationId xmlns:a16="http://schemas.microsoft.com/office/drawing/2014/main" id="{5C102A3A-E8FD-8011-8773-178EBDA613C3}"/>
              </a:ext>
            </a:extLst>
          </p:cNvPr>
          <p:cNvGrpSpPr/>
          <p:nvPr userDrawn="1"/>
        </p:nvGrpSpPr>
        <p:grpSpPr>
          <a:xfrm>
            <a:off x="6803136" y="9593127"/>
            <a:ext cx="3093538" cy="531785"/>
            <a:chOff x="6396736" y="9628118"/>
            <a:chExt cx="3093538" cy="531785"/>
          </a:xfrm>
        </p:grpSpPr>
        <p:sp>
          <p:nvSpPr>
            <p:cNvPr id="3" name="TextBox 2">
              <a:extLst>
                <a:ext uri="{FF2B5EF4-FFF2-40B4-BE49-F238E27FC236}">
                  <a16:creationId xmlns:a16="http://schemas.microsoft.com/office/drawing/2014/main" id="{2511DC2F-45CD-3A28-5869-AE5DF8B8A4F3}"/>
                </a:ext>
              </a:extLst>
            </p:cNvPr>
            <p:cNvSpPr txBox="1"/>
            <p:nvPr userDrawn="1"/>
          </p:nvSpPr>
          <p:spPr>
            <a:xfrm>
              <a:off x="6396736" y="9759793"/>
              <a:ext cx="1959865" cy="400110"/>
            </a:xfrm>
            <a:prstGeom prst="rect">
              <a:avLst/>
            </a:prstGeom>
            <a:solidFill>
              <a:srgbClr val="FFFFFF"/>
            </a:solidFill>
          </p:spPr>
          <p:txBody>
            <a:bodyPr wrap="square">
              <a:spAutoFit/>
            </a:bodyPr>
            <a:lstStyle/>
            <a:p>
              <a:pPr algn="ctr"/>
              <a:r>
                <a:rPr lang="en-US" sz="2000" b="1" dirty="0">
                  <a:solidFill>
                    <a:srgbClr val="7050A1"/>
                  </a:solidFill>
                  <a:latin typeface="+mn-lt"/>
                </a:rPr>
                <a:t>XM Meeting</a:t>
              </a:r>
              <a:endParaRPr lang="el-GR" sz="2000" b="1" dirty="0">
                <a:solidFill>
                  <a:srgbClr val="7050A1"/>
                </a:solidFill>
                <a:latin typeface="+mn-lt"/>
              </a:endParaRPr>
            </a:p>
          </p:txBody>
        </p:sp>
        <p:pic>
          <p:nvPicPr>
            <p:cNvPr id="7" name="Picture 6" descr="A logo for a bar&#10;&#10;Description automatically generated">
              <a:extLst>
                <a:ext uri="{FF2B5EF4-FFF2-40B4-BE49-F238E27FC236}">
                  <a16:creationId xmlns:a16="http://schemas.microsoft.com/office/drawing/2014/main" id="{7EB78A56-2985-221C-6453-5716A913A591}"/>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8356601" y="9628118"/>
              <a:ext cx="1133673" cy="496794"/>
            </a:xfrm>
            <a:prstGeom prst="rect">
              <a:avLst/>
            </a:prstGeom>
          </p:spPr>
        </p:pic>
      </p:grpSp>
    </p:spTree>
    <p:extLst>
      <p:ext uri="{BB962C8B-B14F-4D97-AF65-F5344CB8AC3E}">
        <p14:creationId xmlns:p14="http://schemas.microsoft.com/office/powerpoint/2010/main" val="2412164020"/>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8" r:id="rId5"/>
    <p:sldLayoutId id="2147484269" r:id="rId6"/>
    <p:sldLayoutId id="2147484270" r:id="rId7"/>
    <p:sldLayoutId id="2147484318" r:id="rId8"/>
    <p:sldLayoutId id="2147484271" r:id="rId9"/>
    <p:sldLayoutId id="2147484285" r:id="rId10"/>
    <p:sldLayoutId id="2147484286" r:id="rId11"/>
    <p:sldLayoutId id="2147484288" r:id="rId12"/>
    <p:sldLayoutId id="2147484289" r:id="rId13"/>
    <p:sldLayoutId id="2147484316" r:id="rId14"/>
    <p:sldLayoutId id="2147484317" r:id="rId15"/>
  </p:sldLayoutIdLst>
  <p:hf hdr="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E848BC8A-598E-5932-6B78-15CFE54B027E}"/>
              </a:ext>
            </a:extLst>
          </p:cNvPr>
          <p:cNvSpPr>
            <a:spLocks noGrp="1"/>
          </p:cNvSpPr>
          <p:nvPr>
            <p:ph type="body" sz="quarter" idx="10"/>
          </p:nvPr>
        </p:nvSpPr>
        <p:spPr/>
        <p:txBody>
          <a:bodyPr/>
          <a:lstStyle/>
          <a:p>
            <a:r>
              <a:rPr lang="en-US" dirty="0"/>
              <a:t>TITLE</a:t>
            </a:r>
            <a:endParaRPr lang="el-GR" dirty="0"/>
          </a:p>
        </p:txBody>
      </p:sp>
      <p:sp>
        <p:nvSpPr>
          <p:cNvPr id="3" name="Θέση κειμένου 2">
            <a:extLst>
              <a:ext uri="{FF2B5EF4-FFF2-40B4-BE49-F238E27FC236}">
                <a16:creationId xmlns:a16="http://schemas.microsoft.com/office/drawing/2014/main" id="{E9B50B4F-0D57-F08F-CFB7-8AE39E28CAF7}"/>
              </a:ext>
            </a:extLst>
          </p:cNvPr>
          <p:cNvSpPr>
            <a:spLocks noGrp="1"/>
          </p:cNvSpPr>
          <p:nvPr>
            <p:ph type="body" sz="quarter" idx="11"/>
          </p:nvPr>
        </p:nvSpPr>
        <p:spPr/>
        <p:txBody>
          <a:bodyPr/>
          <a:lstStyle/>
          <a:p>
            <a:r>
              <a:rPr lang="en-US" dirty="0"/>
              <a:t>DATE</a:t>
            </a:r>
            <a:endParaRPr lang="el-GR" dirty="0"/>
          </a:p>
        </p:txBody>
      </p:sp>
      <p:sp>
        <p:nvSpPr>
          <p:cNvPr id="4" name="Θέση κειμένου 3">
            <a:extLst>
              <a:ext uri="{FF2B5EF4-FFF2-40B4-BE49-F238E27FC236}">
                <a16:creationId xmlns:a16="http://schemas.microsoft.com/office/drawing/2014/main" id="{5ED098BD-746D-B1FF-221C-B22F3276C0F3}"/>
              </a:ext>
            </a:extLst>
          </p:cNvPr>
          <p:cNvSpPr>
            <a:spLocks noGrp="1"/>
          </p:cNvSpPr>
          <p:nvPr>
            <p:ph type="body" sz="quarter" idx="12"/>
          </p:nvPr>
        </p:nvSpPr>
        <p:spPr/>
        <p:txBody>
          <a:bodyPr/>
          <a:lstStyle/>
          <a:p>
            <a:r>
              <a:rPr lang="en-US" dirty="0"/>
              <a:t>WPX</a:t>
            </a:r>
            <a:endParaRPr lang="el-GR" dirty="0"/>
          </a:p>
        </p:txBody>
      </p:sp>
      <p:sp>
        <p:nvSpPr>
          <p:cNvPr id="5" name="Θέση κειμένου 4">
            <a:extLst>
              <a:ext uri="{FF2B5EF4-FFF2-40B4-BE49-F238E27FC236}">
                <a16:creationId xmlns:a16="http://schemas.microsoft.com/office/drawing/2014/main" id="{BD912FDC-96E8-8C4C-18D1-4C4D669CD253}"/>
              </a:ext>
            </a:extLst>
          </p:cNvPr>
          <p:cNvSpPr>
            <a:spLocks noGrp="1"/>
          </p:cNvSpPr>
          <p:nvPr>
            <p:ph type="body" sz="quarter" idx="13"/>
          </p:nvPr>
        </p:nvSpPr>
        <p:spPr/>
        <p:txBody>
          <a:bodyPr/>
          <a:lstStyle/>
          <a:p>
            <a:r>
              <a:rPr lang="en-US" dirty="0">
                <a:latin typeface="+mn-lt"/>
              </a:rPr>
              <a:t>WP Title</a:t>
            </a:r>
            <a:endParaRPr lang="el-GR" dirty="0">
              <a:latin typeface="+mn-lt"/>
            </a:endParaRPr>
          </a:p>
        </p:txBody>
      </p:sp>
      <p:sp>
        <p:nvSpPr>
          <p:cNvPr id="6" name="Θέση κειμένου 5">
            <a:extLst>
              <a:ext uri="{FF2B5EF4-FFF2-40B4-BE49-F238E27FC236}">
                <a16:creationId xmlns:a16="http://schemas.microsoft.com/office/drawing/2014/main" id="{50F24F76-8801-8042-579D-5B2152A945D1}"/>
              </a:ext>
            </a:extLst>
          </p:cNvPr>
          <p:cNvSpPr>
            <a:spLocks noGrp="1"/>
          </p:cNvSpPr>
          <p:nvPr>
            <p:ph type="body" sz="quarter" idx="14"/>
          </p:nvPr>
        </p:nvSpPr>
        <p:spPr/>
        <p:txBody>
          <a:bodyPr/>
          <a:lstStyle/>
          <a:p>
            <a:r>
              <a:rPr lang="en-US" dirty="0">
                <a:latin typeface="+mn-lt"/>
              </a:rPr>
              <a:t>Name | Entity</a:t>
            </a:r>
            <a:endParaRPr lang="el-GR" dirty="0">
              <a:latin typeface="+mn-lt"/>
            </a:endParaRPr>
          </a:p>
        </p:txBody>
      </p:sp>
    </p:spTree>
    <p:extLst>
      <p:ext uri="{BB962C8B-B14F-4D97-AF65-F5344CB8AC3E}">
        <p14:creationId xmlns:p14="http://schemas.microsoft.com/office/powerpoint/2010/main" val="1730432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B8AA616F-33D3-9BBD-041A-ADA40FAC5088}"/>
              </a:ext>
            </a:extLst>
          </p:cNvPr>
          <p:cNvSpPr>
            <a:spLocks noGrp="1"/>
          </p:cNvSpPr>
          <p:nvPr>
            <p:ph type="body" sz="quarter" idx="10"/>
          </p:nvPr>
        </p:nvSpPr>
        <p:spPr/>
        <p:txBody>
          <a:bodyPr/>
          <a:lstStyle/>
          <a:p>
            <a:r>
              <a:rPr lang="en-US" b="1" dirty="0">
                <a:solidFill>
                  <a:srgbClr val="948CBC"/>
                </a:solidFill>
                <a:latin typeface="+mj-lt"/>
              </a:rPr>
              <a:t>CONTENTS</a:t>
            </a:r>
            <a:endParaRPr lang="el-GR" b="1" dirty="0">
              <a:solidFill>
                <a:srgbClr val="948CBC"/>
              </a:solidFill>
              <a:latin typeface="+mj-lt"/>
            </a:endParaRPr>
          </a:p>
        </p:txBody>
      </p:sp>
      <p:sp>
        <p:nvSpPr>
          <p:cNvPr id="3" name="Θέση κειμένου 2">
            <a:extLst>
              <a:ext uri="{FF2B5EF4-FFF2-40B4-BE49-F238E27FC236}">
                <a16:creationId xmlns:a16="http://schemas.microsoft.com/office/drawing/2014/main" id="{D914F20C-5106-57E2-22A8-6CEEE751C3DA}"/>
              </a:ext>
            </a:extLst>
          </p:cNvPr>
          <p:cNvSpPr>
            <a:spLocks noGrp="1"/>
          </p:cNvSpPr>
          <p:nvPr>
            <p:ph type="body" sz="quarter" idx="12"/>
          </p:nvPr>
        </p:nvSpPr>
        <p:spPr>
          <a:xfrm>
            <a:off x="615148" y="2026261"/>
            <a:ext cx="7091938" cy="5607386"/>
          </a:xfrm>
          <a:prstGeom prst="rect">
            <a:avLst/>
          </a:prstGeom>
        </p:spPr>
        <p:txBody>
          <a:bodyPr/>
          <a:lstStyle/>
          <a:p>
            <a:pPr marL="0" indent="0">
              <a:lnSpc>
                <a:spcPct val="100000"/>
              </a:lnSpc>
              <a:buNone/>
            </a:pPr>
            <a:r>
              <a:rPr lang="en-US" sz="3600" b="1" dirty="0">
                <a:solidFill>
                  <a:srgbClr val="7050A1"/>
                </a:solidFill>
                <a:latin typeface="+mn-lt"/>
                <a:ea typeface="Roboto" panose="02000000000000000000" pitchFamily="2" charset="0"/>
                <a:cs typeface="Open Sans Extrabold" panose="020B0606030504020204" pitchFamily="34" charset="0"/>
              </a:rPr>
              <a:t>WP Overview</a:t>
            </a:r>
          </a:p>
          <a:p>
            <a:pPr marL="57150" lvl="2" indent="0" defTabSz="360000">
              <a:lnSpc>
                <a:spcPct val="100000"/>
              </a:lnSpc>
              <a:buNone/>
            </a:pPr>
            <a:r>
              <a:rPr lang="en-US" sz="2500" dirty="0">
                <a:solidFill>
                  <a:schemeClr val="bg1"/>
                </a:solidFill>
                <a:ea typeface="Roboto Light" panose="02000000000000000000" pitchFamily="2" charset="0"/>
                <a:cs typeface="Open Sans Light" panose="020B0306030504020204" pitchFamily="34" charset="0"/>
              </a:rPr>
              <a:t>	</a:t>
            </a:r>
            <a:r>
              <a:rPr lang="en-US" sz="2500" dirty="0">
                <a:solidFill>
                  <a:srgbClr val="4E8AA6"/>
                </a:solidFill>
                <a:ea typeface="Roboto Light" panose="02000000000000000000" pitchFamily="2" charset="0"/>
                <a:cs typeface="Open Sans Light" panose="020B0306030504020204" pitchFamily="34" charset="0"/>
              </a:rPr>
              <a:t>	</a:t>
            </a:r>
            <a:r>
              <a:rPr lang="el-GR" sz="2500" dirty="0">
                <a:solidFill>
                  <a:srgbClr val="4E8AA6"/>
                </a:solidFill>
                <a:ea typeface="Roboto Light" panose="02000000000000000000" pitchFamily="2" charset="0"/>
                <a:cs typeface="Open Sans Light" panose="020B0306030504020204" pitchFamily="34" charset="0"/>
              </a:rPr>
              <a:t>•	</a:t>
            </a:r>
            <a:r>
              <a:rPr lang="en-US" sz="2500" dirty="0">
                <a:solidFill>
                  <a:srgbClr val="4E8AA6"/>
                </a:solidFill>
                <a:ea typeface="Roboto Light" panose="02000000000000000000" pitchFamily="2" charset="0"/>
                <a:cs typeface="Open Sans Light" panose="020B0306030504020204" pitchFamily="34" charset="0"/>
              </a:rPr>
              <a:t>WP Objectives</a:t>
            </a:r>
          </a:p>
          <a:p>
            <a:pPr marL="57150" lvl="2" indent="0" defTabSz="360000">
              <a:lnSpc>
                <a:spcPct val="100000"/>
              </a:lnSpc>
              <a:buNone/>
            </a:pPr>
            <a:r>
              <a:rPr lang="en-US" sz="2500" dirty="0">
                <a:solidFill>
                  <a:srgbClr val="4E8AA6"/>
                </a:solidFill>
                <a:ea typeface="Roboto Light" panose="02000000000000000000" pitchFamily="2" charset="0"/>
                <a:cs typeface="Open Sans Light" panose="020B0306030504020204" pitchFamily="34" charset="0"/>
              </a:rPr>
              <a:t>		</a:t>
            </a:r>
            <a:r>
              <a:rPr lang="el-GR" sz="2500" dirty="0">
                <a:solidFill>
                  <a:srgbClr val="4E8AA6"/>
                </a:solidFill>
                <a:ea typeface="Roboto Light" panose="02000000000000000000" pitchFamily="2" charset="0"/>
                <a:cs typeface="Open Sans Light" panose="020B0306030504020204" pitchFamily="34" charset="0"/>
              </a:rPr>
              <a:t>•	</a:t>
            </a:r>
            <a:r>
              <a:rPr lang="en-US" sz="2500" dirty="0">
                <a:solidFill>
                  <a:srgbClr val="4E8AA6"/>
                </a:solidFill>
                <a:ea typeface="Roboto Light" panose="02000000000000000000" pitchFamily="2" charset="0"/>
                <a:cs typeface="Open Sans Light" panose="020B0306030504020204" pitchFamily="34" charset="0"/>
              </a:rPr>
              <a:t>Positioning in the project	</a:t>
            </a:r>
          </a:p>
          <a:p>
            <a:pPr marL="57150" lvl="2" indent="0" defTabSz="360000">
              <a:lnSpc>
                <a:spcPct val="100000"/>
              </a:lnSpc>
              <a:buNone/>
            </a:pPr>
            <a:r>
              <a:rPr lang="en-US" sz="2500" dirty="0">
                <a:solidFill>
                  <a:srgbClr val="4E8AA6"/>
                </a:solidFill>
                <a:ea typeface="Roboto Light" panose="02000000000000000000" pitchFamily="2" charset="0"/>
                <a:cs typeface="Open Sans Light" panose="020B0306030504020204" pitchFamily="34" charset="0"/>
              </a:rPr>
              <a:t>		</a:t>
            </a:r>
            <a:r>
              <a:rPr lang="el-GR" sz="2500" dirty="0">
                <a:solidFill>
                  <a:srgbClr val="4E8AA6"/>
                </a:solidFill>
                <a:ea typeface="Roboto Light" panose="02000000000000000000" pitchFamily="2" charset="0"/>
                <a:cs typeface="Open Sans Light" panose="020B0306030504020204" pitchFamily="34" charset="0"/>
              </a:rPr>
              <a:t>•	</a:t>
            </a:r>
            <a:r>
              <a:rPr lang="en-US" sz="2500" dirty="0">
                <a:solidFill>
                  <a:srgbClr val="4E8AA6"/>
                </a:solidFill>
                <a:ea typeface="Roboto Light" panose="02000000000000000000" pitchFamily="2" charset="0"/>
                <a:cs typeface="Open Sans Light" panose="020B0306030504020204" pitchFamily="34" charset="0"/>
              </a:rPr>
              <a:t>WP Tasks and subtasks</a:t>
            </a:r>
          </a:p>
          <a:p>
            <a:pPr marL="57150" lvl="2" indent="0" defTabSz="360000">
              <a:lnSpc>
                <a:spcPct val="100000"/>
              </a:lnSpc>
              <a:buNone/>
            </a:pPr>
            <a:r>
              <a:rPr lang="en-US" sz="2500" dirty="0">
                <a:solidFill>
                  <a:srgbClr val="4E8AA6"/>
                </a:solidFill>
                <a:ea typeface="Roboto Light" panose="02000000000000000000" pitchFamily="2" charset="0"/>
                <a:cs typeface="Open Sans Light" panose="020B0306030504020204" pitchFamily="34" charset="0"/>
              </a:rPr>
              <a:t>		</a:t>
            </a:r>
            <a:r>
              <a:rPr lang="el-GR" sz="2500" dirty="0">
                <a:solidFill>
                  <a:srgbClr val="4E8AA6"/>
                </a:solidFill>
                <a:ea typeface="Roboto Light" panose="02000000000000000000" pitchFamily="2" charset="0"/>
                <a:cs typeface="Open Sans Light" panose="020B0306030504020204" pitchFamily="34" charset="0"/>
              </a:rPr>
              <a:t>•	</a:t>
            </a:r>
            <a:r>
              <a:rPr lang="en-US" sz="2500" dirty="0">
                <a:solidFill>
                  <a:srgbClr val="4E8AA6"/>
                </a:solidFill>
                <a:ea typeface="Roboto Light" panose="02000000000000000000" pitchFamily="2" charset="0"/>
                <a:cs typeface="Open Sans Light" panose="020B0306030504020204" pitchFamily="34" charset="0"/>
              </a:rPr>
              <a:t>WP Deliverables &amp; Milestones</a:t>
            </a:r>
          </a:p>
          <a:p>
            <a:pPr marL="57150" lvl="2" indent="0" defTabSz="360000">
              <a:lnSpc>
                <a:spcPct val="100000"/>
              </a:lnSpc>
              <a:buNone/>
            </a:pPr>
            <a:endParaRPr lang="en-US" sz="2500" dirty="0">
              <a:solidFill>
                <a:srgbClr val="4E8AA6"/>
              </a:solidFill>
              <a:ea typeface="Roboto Light" panose="02000000000000000000" pitchFamily="2" charset="0"/>
              <a:cs typeface="Open Sans Light" panose="020B0306030504020204" pitchFamily="34" charset="0"/>
            </a:endParaRPr>
          </a:p>
          <a:p>
            <a:pPr marL="0" indent="0">
              <a:lnSpc>
                <a:spcPct val="100000"/>
              </a:lnSpc>
              <a:buNone/>
            </a:pPr>
            <a:r>
              <a:rPr lang="en-US" sz="3600" b="1" dirty="0">
                <a:solidFill>
                  <a:srgbClr val="7050A1"/>
                </a:solidFill>
                <a:latin typeface="+mn-lt"/>
                <a:ea typeface="Roboto" panose="02000000000000000000" pitchFamily="2" charset="0"/>
                <a:cs typeface="Open Sans Extrabold" panose="020B0606030504020204" pitchFamily="34" charset="0"/>
              </a:rPr>
              <a:t>WP Description</a:t>
            </a:r>
          </a:p>
          <a:p>
            <a:pPr marL="0" indent="0">
              <a:lnSpc>
                <a:spcPct val="100000"/>
              </a:lnSpc>
              <a:buNone/>
            </a:pPr>
            <a:r>
              <a:rPr lang="en-US" sz="3600" b="1" dirty="0">
                <a:solidFill>
                  <a:srgbClr val="7050A1"/>
                </a:solidFill>
                <a:latin typeface="+mn-lt"/>
                <a:ea typeface="Roboto" panose="02000000000000000000" pitchFamily="2" charset="0"/>
                <a:cs typeface="Open Sans Extrabold" panose="020B0606030504020204" pitchFamily="34" charset="0"/>
              </a:rPr>
              <a:t>WP Risks</a:t>
            </a:r>
          </a:p>
          <a:p>
            <a:pPr marL="0" indent="0">
              <a:lnSpc>
                <a:spcPct val="100000"/>
              </a:lnSpc>
              <a:buNone/>
            </a:pPr>
            <a:r>
              <a:rPr lang="en-US" sz="3600" b="1" dirty="0">
                <a:solidFill>
                  <a:srgbClr val="7050A1"/>
                </a:solidFill>
                <a:latin typeface="+mn-lt"/>
                <a:ea typeface="Roboto" panose="02000000000000000000" pitchFamily="2" charset="0"/>
                <a:cs typeface="Open Sans Extrabold" panose="020B0606030504020204" pitchFamily="34" charset="0"/>
              </a:rPr>
              <a:t>Next actions M1 – M6</a:t>
            </a:r>
            <a:endParaRPr lang="el-GR" dirty="0">
              <a:solidFill>
                <a:srgbClr val="7050A1"/>
              </a:solidFill>
              <a:latin typeface="+mn-lt"/>
            </a:endParaRPr>
          </a:p>
        </p:txBody>
      </p:sp>
    </p:spTree>
    <p:extLst>
      <p:ext uri="{BB962C8B-B14F-4D97-AF65-F5344CB8AC3E}">
        <p14:creationId xmlns:p14="http://schemas.microsoft.com/office/powerpoint/2010/main" val="2447150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B56137ED-2629-1DD2-118D-C76322CD68A9}"/>
              </a:ext>
            </a:extLst>
          </p:cNvPr>
          <p:cNvSpPr>
            <a:spLocks noGrp="1"/>
          </p:cNvSpPr>
          <p:nvPr>
            <p:ph type="body" sz="quarter" idx="10"/>
          </p:nvPr>
        </p:nvSpPr>
        <p:spPr/>
        <p:txBody>
          <a:bodyPr anchor="ctr"/>
          <a:lstStyle/>
          <a:p>
            <a:r>
              <a:rPr lang="en-US" b="1" dirty="0">
                <a:latin typeface="+mj-lt"/>
              </a:rPr>
              <a:t>OBJECTIVES</a:t>
            </a:r>
            <a:endParaRPr lang="el-GR" b="1" dirty="0">
              <a:latin typeface="+mj-lt"/>
            </a:endParaRPr>
          </a:p>
        </p:txBody>
      </p:sp>
    </p:spTree>
    <p:extLst>
      <p:ext uri="{BB962C8B-B14F-4D97-AF65-F5344CB8AC3E}">
        <p14:creationId xmlns:p14="http://schemas.microsoft.com/office/powerpoint/2010/main" val="3772885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a:extLst>
              <a:ext uri="{FF2B5EF4-FFF2-40B4-BE49-F238E27FC236}">
                <a16:creationId xmlns:a16="http://schemas.microsoft.com/office/drawing/2014/main" id="{43576C7A-9B29-1EBF-3974-B930623CF54E}"/>
              </a:ext>
            </a:extLst>
          </p:cNvPr>
          <p:cNvSpPr>
            <a:spLocks noGrp="1"/>
          </p:cNvSpPr>
          <p:nvPr>
            <p:ph type="body" sz="quarter" idx="10"/>
          </p:nvPr>
        </p:nvSpPr>
        <p:spPr/>
        <p:txBody>
          <a:bodyPr/>
          <a:lstStyle/>
          <a:p>
            <a:r>
              <a:rPr lang="en-US" dirty="0">
                <a:latin typeface="Montserrat ExtraBold" panose="00000900000000000000" pitchFamily="2" charset="0"/>
              </a:rPr>
              <a:t>WP Objectives (1)</a:t>
            </a:r>
            <a:endParaRPr lang="el-GR" dirty="0"/>
          </a:p>
        </p:txBody>
      </p:sp>
      <p:sp>
        <p:nvSpPr>
          <p:cNvPr id="5" name="Θέση κειμένου 4">
            <a:extLst>
              <a:ext uri="{FF2B5EF4-FFF2-40B4-BE49-F238E27FC236}">
                <a16:creationId xmlns:a16="http://schemas.microsoft.com/office/drawing/2014/main" id="{F3B0C6BB-028F-6778-EF0D-AE18C5437CFF}"/>
              </a:ext>
            </a:extLst>
          </p:cNvPr>
          <p:cNvSpPr>
            <a:spLocks noGrp="1"/>
          </p:cNvSpPr>
          <p:nvPr>
            <p:ph type="body" sz="quarter" idx="11"/>
          </p:nvPr>
        </p:nvSpPr>
        <p:spPr/>
        <p:txBody>
          <a:bodyPr/>
          <a:lstStyle/>
          <a:p>
            <a:pPr defTabSz="360000"/>
            <a:r>
              <a:rPr lang="en-US" sz="2000" dirty="0">
                <a:solidFill>
                  <a:schemeClr val="bg2"/>
                </a:solidFill>
                <a:ea typeface="Open Sans Light" panose="020B0306030504020204" pitchFamily="34" charset="0"/>
                <a:cs typeface="Open Sans Light" panose="020B0306030504020204" pitchFamily="34" charset="0"/>
              </a:rPr>
              <a:t>Objective 1: XXX</a:t>
            </a:r>
          </a:p>
          <a:p>
            <a:pPr defTabSz="360000"/>
            <a:r>
              <a:rPr lang="en-US" sz="2000" dirty="0">
                <a:solidFill>
                  <a:schemeClr val="bg2"/>
                </a:solidFill>
                <a:ea typeface="Open Sans Light" panose="020B0306030504020204" pitchFamily="34" charset="0"/>
                <a:cs typeface="Open Sans Light" panose="020B0306030504020204" pitchFamily="34" charset="0"/>
              </a:rPr>
              <a:t>Objective 2: XXX</a:t>
            </a:r>
          </a:p>
        </p:txBody>
      </p:sp>
    </p:spTree>
    <p:extLst>
      <p:ext uri="{BB962C8B-B14F-4D97-AF65-F5344CB8AC3E}">
        <p14:creationId xmlns:p14="http://schemas.microsoft.com/office/powerpoint/2010/main" val="3562457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20E67F35-44A4-FCF0-5433-992ED5DED7E1}"/>
              </a:ext>
            </a:extLst>
          </p:cNvPr>
          <p:cNvSpPr>
            <a:spLocks noGrp="1"/>
          </p:cNvSpPr>
          <p:nvPr>
            <p:ph type="body" sz="quarter" idx="12"/>
          </p:nvPr>
        </p:nvSpPr>
        <p:spPr>
          <a:xfrm>
            <a:off x="6778626" y="1532958"/>
            <a:ext cx="10918825" cy="7408068"/>
          </a:xfrm>
        </p:spPr>
        <p:txBody>
          <a:bodyPr/>
          <a:lstStyle/>
          <a:p>
            <a:pPr marL="0" indent="0">
              <a:lnSpc>
                <a:spcPct val="150000"/>
              </a:lnSpc>
              <a:buNone/>
            </a:pPr>
            <a:r>
              <a:rPr lang="en-US" sz="3600" dirty="0">
                <a:latin typeface="+mn-lt"/>
                <a:cs typeface="Open Sans Extrabold" panose="020B0606030504020204" pitchFamily="34" charset="0"/>
              </a:rPr>
              <a:t>Objective 1: </a:t>
            </a:r>
            <a:r>
              <a:rPr lang="en-US" sz="3600" dirty="0" err="1">
                <a:latin typeface="+mn-lt"/>
                <a:cs typeface="Open Sans Extrabold" panose="020B0606030504020204" pitchFamily="34" charset="0"/>
              </a:rPr>
              <a:t>xxxxxx</a:t>
            </a:r>
            <a:endParaRPr lang="en-US" sz="3600" dirty="0">
              <a:latin typeface="+mn-lt"/>
              <a:ea typeface="Roboto" panose="02000000000000000000" pitchFamily="2" charset="0"/>
              <a:cs typeface="Open Sans Extrabold" panose="020B0606030504020204" pitchFamily="34" charset="0"/>
            </a:endParaRPr>
          </a:p>
          <a:p>
            <a:pPr marL="400050" lvl="2" defTabSz="360000">
              <a:lnSpc>
                <a:spcPct val="150000"/>
              </a:lnSpc>
            </a:pPr>
            <a:r>
              <a:rPr lang="en-US" sz="2500" b="1" dirty="0" err="1">
                <a:solidFill>
                  <a:schemeClr val="bg1"/>
                </a:solidFill>
                <a:ea typeface="Roboto Light" panose="02000000000000000000" pitchFamily="2" charset="0"/>
                <a:cs typeface="Open Sans Light" panose="020B0306030504020204" pitchFamily="34" charset="0"/>
              </a:rPr>
              <a:t>xxxxx</a:t>
            </a:r>
            <a:endParaRPr lang="en-US" sz="2500" b="1" dirty="0">
              <a:solidFill>
                <a:schemeClr val="bg1"/>
              </a:solidFill>
              <a:ea typeface="Roboto Light" panose="02000000000000000000" pitchFamily="2" charset="0"/>
              <a:cs typeface="Open Sans Light" panose="020B0306030504020204" pitchFamily="34" charset="0"/>
            </a:endParaRPr>
          </a:p>
          <a:p>
            <a:pPr marL="400050" lvl="2" defTabSz="360000">
              <a:lnSpc>
                <a:spcPct val="150000"/>
              </a:lnSpc>
            </a:pPr>
            <a:r>
              <a:rPr lang="en-US" sz="2500" b="1" dirty="0" err="1">
                <a:solidFill>
                  <a:schemeClr val="bg1"/>
                </a:solidFill>
                <a:ea typeface="Roboto Light" panose="02000000000000000000" pitchFamily="2" charset="0"/>
                <a:cs typeface="Open Sans Light" panose="020B0306030504020204" pitchFamily="34" charset="0"/>
              </a:rPr>
              <a:t>xxxxx</a:t>
            </a:r>
            <a:endParaRPr lang="en-US" sz="2500" b="1" dirty="0">
              <a:solidFill>
                <a:schemeClr val="bg1"/>
              </a:solidFill>
              <a:ea typeface="Roboto Light" panose="02000000000000000000" pitchFamily="2" charset="0"/>
              <a:cs typeface="Open Sans Light" panose="020B0306030504020204" pitchFamily="34" charset="0"/>
            </a:endParaRPr>
          </a:p>
          <a:p>
            <a:pPr marL="57150" lvl="2" indent="0" defTabSz="360000">
              <a:lnSpc>
                <a:spcPct val="150000"/>
              </a:lnSpc>
              <a:buNone/>
            </a:pPr>
            <a:endParaRPr lang="en-US" sz="2500" b="1" dirty="0">
              <a:solidFill>
                <a:schemeClr val="bg1"/>
              </a:solidFill>
              <a:ea typeface="Roboto Light" panose="02000000000000000000" pitchFamily="2" charset="0"/>
              <a:cs typeface="Open Sans Light" panose="020B0306030504020204" pitchFamily="34" charset="0"/>
            </a:endParaRPr>
          </a:p>
          <a:p>
            <a:pPr marL="0" indent="0">
              <a:lnSpc>
                <a:spcPct val="150000"/>
              </a:lnSpc>
              <a:buNone/>
            </a:pPr>
            <a:r>
              <a:rPr lang="en-US" sz="3600" dirty="0">
                <a:latin typeface="+mn-lt"/>
                <a:cs typeface="Open Sans Extrabold" panose="020B0606030504020204" pitchFamily="34" charset="0"/>
              </a:rPr>
              <a:t>Objective 2 : </a:t>
            </a:r>
            <a:r>
              <a:rPr lang="en-US" sz="3600" dirty="0" err="1">
                <a:latin typeface="+mn-lt"/>
                <a:cs typeface="Open Sans Extrabold" panose="020B0606030504020204" pitchFamily="34" charset="0"/>
              </a:rPr>
              <a:t>xxxxxx</a:t>
            </a:r>
            <a:endParaRPr lang="en-US" sz="3600" dirty="0">
              <a:latin typeface="+mn-lt"/>
              <a:cs typeface="Open Sans Extrabold" panose="020B0606030504020204" pitchFamily="34" charset="0"/>
            </a:endParaRPr>
          </a:p>
          <a:p>
            <a:pPr marL="400050" lvl="2" defTabSz="360000">
              <a:lnSpc>
                <a:spcPct val="150000"/>
              </a:lnSpc>
            </a:pPr>
            <a:r>
              <a:rPr lang="en-US" sz="2500" b="1" dirty="0" err="1">
                <a:solidFill>
                  <a:schemeClr val="bg1"/>
                </a:solidFill>
                <a:ea typeface="Roboto Light" panose="02000000000000000000" pitchFamily="2" charset="0"/>
                <a:cs typeface="Open Sans Light" panose="020B0306030504020204" pitchFamily="34" charset="0"/>
              </a:rPr>
              <a:t>xxxxx</a:t>
            </a:r>
            <a:endParaRPr lang="en-US" sz="2500" b="1" dirty="0">
              <a:solidFill>
                <a:schemeClr val="bg1"/>
              </a:solidFill>
              <a:ea typeface="Roboto Light" panose="02000000000000000000" pitchFamily="2" charset="0"/>
              <a:cs typeface="Open Sans Light" panose="020B0306030504020204" pitchFamily="34" charset="0"/>
            </a:endParaRPr>
          </a:p>
          <a:p>
            <a:pPr marL="400050" lvl="2" defTabSz="360000">
              <a:lnSpc>
                <a:spcPct val="150000"/>
              </a:lnSpc>
            </a:pPr>
            <a:r>
              <a:rPr lang="en-US" sz="2500" b="1" dirty="0" err="1">
                <a:solidFill>
                  <a:schemeClr val="bg1"/>
                </a:solidFill>
                <a:ea typeface="Roboto Light" panose="02000000000000000000" pitchFamily="2" charset="0"/>
                <a:cs typeface="Open Sans Light" panose="020B0306030504020204" pitchFamily="34" charset="0"/>
              </a:rPr>
              <a:t>xxxxx</a:t>
            </a:r>
            <a:endParaRPr lang="en-US" sz="2500" b="1" dirty="0">
              <a:solidFill>
                <a:schemeClr val="bg1"/>
              </a:solidFill>
              <a:ea typeface="Roboto Light" panose="02000000000000000000" pitchFamily="2" charset="0"/>
              <a:cs typeface="Open Sans Light" panose="020B0306030504020204" pitchFamily="34" charset="0"/>
            </a:endParaRPr>
          </a:p>
          <a:p>
            <a:pPr marL="0" indent="0">
              <a:lnSpc>
                <a:spcPct val="150000"/>
              </a:lnSpc>
              <a:buNone/>
            </a:pPr>
            <a:endParaRPr lang="en-US" sz="3600" b="1" dirty="0">
              <a:latin typeface="Roboto" panose="02000000000000000000" pitchFamily="2" charset="0"/>
              <a:ea typeface="Roboto" panose="02000000000000000000" pitchFamily="2" charset="0"/>
              <a:cs typeface="Open Sans Extrabold" panose="020B0606030504020204" pitchFamily="34" charset="0"/>
            </a:endParaRPr>
          </a:p>
        </p:txBody>
      </p:sp>
      <p:sp>
        <p:nvSpPr>
          <p:cNvPr id="2" name="Θέση κειμένου 1">
            <a:extLst>
              <a:ext uri="{FF2B5EF4-FFF2-40B4-BE49-F238E27FC236}">
                <a16:creationId xmlns:a16="http://schemas.microsoft.com/office/drawing/2014/main" id="{CF7DFB96-468B-ADF3-757B-5F4BA23E680E}"/>
              </a:ext>
            </a:extLst>
          </p:cNvPr>
          <p:cNvSpPr>
            <a:spLocks noGrp="1"/>
          </p:cNvSpPr>
          <p:nvPr>
            <p:ph type="body" sz="quarter" idx="10"/>
          </p:nvPr>
        </p:nvSpPr>
        <p:spPr/>
        <p:txBody>
          <a:bodyPr/>
          <a:lstStyle/>
          <a:p>
            <a:r>
              <a:rPr lang="en-US" b="1" dirty="0">
                <a:latin typeface="Montserrat ExtraBold" panose="00000900000000000000" pitchFamily="2" charset="0"/>
              </a:rPr>
              <a:t>WP Objectives (2)</a:t>
            </a:r>
            <a:endParaRPr lang="el-GR" b="1" dirty="0"/>
          </a:p>
        </p:txBody>
      </p:sp>
    </p:spTree>
    <p:extLst>
      <p:ext uri="{BB962C8B-B14F-4D97-AF65-F5344CB8AC3E}">
        <p14:creationId xmlns:p14="http://schemas.microsoft.com/office/powerpoint/2010/main" val="2439226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33252-962D-51D4-FC10-1E276B6A0288}"/>
            </a:ext>
          </a:extLst>
        </p:cNvPr>
        <p:cNvGrpSpPr/>
        <p:nvPr/>
      </p:nvGrpSpPr>
      <p:grpSpPr>
        <a:xfrm>
          <a:off x="0" y="0"/>
          <a:ext cx="0" cy="0"/>
          <a:chOff x="0" y="0"/>
          <a:chExt cx="0" cy="0"/>
        </a:xfrm>
      </p:grpSpPr>
      <p:sp>
        <p:nvSpPr>
          <p:cNvPr id="20" name="Полилиния: фигура 19">
            <a:extLst>
              <a:ext uri="{FF2B5EF4-FFF2-40B4-BE49-F238E27FC236}">
                <a16:creationId xmlns:a16="http://schemas.microsoft.com/office/drawing/2014/main" id="{855C3974-C4CF-24F8-B2E3-375254E5913C}"/>
              </a:ext>
            </a:extLst>
          </p:cNvPr>
          <p:cNvSpPr/>
          <p:nvPr/>
        </p:nvSpPr>
        <p:spPr>
          <a:xfrm>
            <a:off x="355600" y="1664678"/>
            <a:ext cx="17551400" cy="7666891"/>
          </a:xfrm>
          <a:custGeom>
            <a:avLst/>
            <a:gdLst>
              <a:gd name="connsiteX0" fmla="*/ 465070 w 14627941"/>
              <a:gd name="connsiteY0" fmla="*/ 0 h 6326188"/>
              <a:gd name="connsiteX1" fmla="*/ 14162871 w 14627941"/>
              <a:gd name="connsiteY1" fmla="*/ 0 h 6326188"/>
              <a:gd name="connsiteX2" fmla="*/ 14627941 w 14627941"/>
              <a:gd name="connsiteY2" fmla="*/ 465070 h 6326188"/>
              <a:gd name="connsiteX3" fmla="*/ 14627941 w 14627941"/>
              <a:gd name="connsiteY3" fmla="*/ 6326188 h 6326188"/>
              <a:gd name="connsiteX4" fmla="*/ 0 w 14627941"/>
              <a:gd name="connsiteY4" fmla="*/ 6326188 h 6326188"/>
              <a:gd name="connsiteX5" fmla="*/ 0 w 14627941"/>
              <a:gd name="connsiteY5" fmla="*/ 465070 h 6326188"/>
              <a:gd name="connsiteX6" fmla="*/ 465070 w 14627941"/>
              <a:gd name="connsiteY6" fmla="*/ 0 h 632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27941" h="6326188">
                <a:moveTo>
                  <a:pt x="465070" y="0"/>
                </a:moveTo>
                <a:lnTo>
                  <a:pt x="14162871" y="0"/>
                </a:lnTo>
                <a:cubicBezTo>
                  <a:pt x="14419722" y="0"/>
                  <a:pt x="14627941" y="208219"/>
                  <a:pt x="14627941" y="465070"/>
                </a:cubicBezTo>
                <a:lnTo>
                  <a:pt x="14627941" y="6326188"/>
                </a:lnTo>
                <a:lnTo>
                  <a:pt x="0" y="6326188"/>
                </a:lnTo>
                <a:lnTo>
                  <a:pt x="0" y="465070"/>
                </a:lnTo>
                <a:cubicBezTo>
                  <a:pt x="0" y="208219"/>
                  <a:pt x="208219" y="0"/>
                  <a:pt x="465070" y="0"/>
                </a:cubicBezTo>
                <a:close/>
              </a:path>
            </a:pathLst>
          </a:custGeom>
          <a:solidFill>
            <a:schemeClr val="bg2">
              <a:alpha val="75000"/>
            </a:schemeClr>
          </a:solidFill>
          <a:ln>
            <a:noFill/>
          </a:ln>
          <a:effectLst>
            <a:outerShdw blurRad="596900" sx="98000" sy="9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graphicFrame>
        <p:nvGraphicFramePr>
          <p:cNvPr id="5" name="Tabella 11">
            <a:extLst>
              <a:ext uri="{FF2B5EF4-FFF2-40B4-BE49-F238E27FC236}">
                <a16:creationId xmlns:a16="http://schemas.microsoft.com/office/drawing/2014/main" id="{FABC01C6-C9C7-AD5B-924B-D5F4CB6FF367}"/>
              </a:ext>
            </a:extLst>
          </p:cNvPr>
          <p:cNvGraphicFramePr>
            <a:graphicFrameLocks noGrp="1"/>
          </p:cNvGraphicFramePr>
          <p:nvPr>
            <p:extLst>
              <p:ext uri="{D42A27DB-BD31-4B8C-83A1-F6EECF244321}">
                <p14:modId xmlns:p14="http://schemas.microsoft.com/office/powerpoint/2010/main" val="2124754703"/>
              </p:ext>
            </p:extLst>
          </p:nvPr>
        </p:nvGraphicFramePr>
        <p:xfrm>
          <a:off x="755573" y="2053287"/>
          <a:ext cx="16749456" cy="1034085"/>
        </p:xfrm>
        <a:graphic>
          <a:graphicData uri="http://schemas.openxmlformats.org/drawingml/2006/table">
            <a:tbl>
              <a:tblPr>
                <a:tableStyleId>{3C2FFA5D-87B4-456A-9821-1D502468CF0F}</a:tableStyleId>
              </a:tblPr>
              <a:tblGrid>
                <a:gridCol w="340616">
                  <a:extLst>
                    <a:ext uri="{9D8B030D-6E8A-4147-A177-3AD203B41FA5}">
                      <a16:colId xmlns:a16="http://schemas.microsoft.com/office/drawing/2014/main" val="20000"/>
                    </a:ext>
                  </a:extLst>
                </a:gridCol>
                <a:gridCol w="340616">
                  <a:extLst>
                    <a:ext uri="{9D8B030D-6E8A-4147-A177-3AD203B41FA5}">
                      <a16:colId xmlns:a16="http://schemas.microsoft.com/office/drawing/2014/main" val="20001"/>
                    </a:ext>
                  </a:extLst>
                </a:gridCol>
                <a:gridCol w="340616">
                  <a:extLst>
                    <a:ext uri="{9D8B030D-6E8A-4147-A177-3AD203B41FA5}">
                      <a16:colId xmlns:a16="http://schemas.microsoft.com/office/drawing/2014/main" val="20002"/>
                    </a:ext>
                  </a:extLst>
                </a:gridCol>
                <a:gridCol w="340616">
                  <a:extLst>
                    <a:ext uri="{9D8B030D-6E8A-4147-A177-3AD203B41FA5}">
                      <a16:colId xmlns:a16="http://schemas.microsoft.com/office/drawing/2014/main" val="20003"/>
                    </a:ext>
                  </a:extLst>
                </a:gridCol>
                <a:gridCol w="340616">
                  <a:extLst>
                    <a:ext uri="{9D8B030D-6E8A-4147-A177-3AD203B41FA5}">
                      <a16:colId xmlns:a16="http://schemas.microsoft.com/office/drawing/2014/main" val="20004"/>
                    </a:ext>
                  </a:extLst>
                </a:gridCol>
                <a:gridCol w="340616">
                  <a:extLst>
                    <a:ext uri="{9D8B030D-6E8A-4147-A177-3AD203B41FA5}">
                      <a16:colId xmlns:a16="http://schemas.microsoft.com/office/drawing/2014/main" val="20005"/>
                    </a:ext>
                  </a:extLst>
                </a:gridCol>
                <a:gridCol w="340616">
                  <a:extLst>
                    <a:ext uri="{9D8B030D-6E8A-4147-A177-3AD203B41FA5}">
                      <a16:colId xmlns:a16="http://schemas.microsoft.com/office/drawing/2014/main" val="20006"/>
                    </a:ext>
                  </a:extLst>
                </a:gridCol>
                <a:gridCol w="340616">
                  <a:extLst>
                    <a:ext uri="{9D8B030D-6E8A-4147-A177-3AD203B41FA5}">
                      <a16:colId xmlns:a16="http://schemas.microsoft.com/office/drawing/2014/main" val="20007"/>
                    </a:ext>
                  </a:extLst>
                </a:gridCol>
                <a:gridCol w="340616">
                  <a:extLst>
                    <a:ext uri="{9D8B030D-6E8A-4147-A177-3AD203B41FA5}">
                      <a16:colId xmlns:a16="http://schemas.microsoft.com/office/drawing/2014/main" val="20008"/>
                    </a:ext>
                  </a:extLst>
                </a:gridCol>
                <a:gridCol w="340616">
                  <a:extLst>
                    <a:ext uri="{9D8B030D-6E8A-4147-A177-3AD203B41FA5}">
                      <a16:colId xmlns:a16="http://schemas.microsoft.com/office/drawing/2014/main" val="349970739"/>
                    </a:ext>
                  </a:extLst>
                </a:gridCol>
                <a:gridCol w="340616">
                  <a:extLst>
                    <a:ext uri="{9D8B030D-6E8A-4147-A177-3AD203B41FA5}">
                      <a16:colId xmlns:a16="http://schemas.microsoft.com/office/drawing/2014/main" val="2863333289"/>
                    </a:ext>
                  </a:extLst>
                </a:gridCol>
                <a:gridCol w="340616">
                  <a:extLst>
                    <a:ext uri="{9D8B030D-6E8A-4147-A177-3AD203B41FA5}">
                      <a16:colId xmlns:a16="http://schemas.microsoft.com/office/drawing/2014/main" val="4004392079"/>
                    </a:ext>
                  </a:extLst>
                </a:gridCol>
                <a:gridCol w="358420">
                  <a:extLst>
                    <a:ext uri="{9D8B030D-6E8A-4147-A177-3AD203B41FA5}">
                      <a16:colId xmlns:a16="http://schemas.microsoft.com/office/drawing/2014/main" val="4143025747"/>
                    </a:ext>
                  </a:extLst>
                </a:gridCol>
                <a:gridCol w="358420">
                  <a:extLst>
                    <a:ext uri="{9D8B030D-6E8A-4147-A177-3AD203B41FA5}">
                      <a16:colId xmlns:a16="http://schemas.microsoft.com/office/drawing/2014/main" val="20013"/>
                    </a:ext>
                  </a:extLst>
                </a:gridCol>
                <a:gridCol w="358420">
                  <a:extLst>
                    <a:ext uri="{9D8B030D-6E8A-4147-A177-3AD203B41FA5}">
                      <a16:colId xmlns:a16="http://schemas.microsoft.com/office/drawing/2014/main" val="20014"/>
                    </a:ext>
                  </a:extLst>
                </a:gridCol>
                <a:gridCol w="358420">
                  <a:extLst>
                    <a:ext uri="{9D8B030D-6E8A-4147-A177-3AD203B41FA5}">
                      <a16:colId xmlns:a16="http://schemas.microsoft.com/office/drawing/2014/main" val="20015"/>
                    </a:ext>
                  </a:extLst>
                </a:gridCol>
                <a:gridCol w="358420">
                  <a:extLst>
                    <a:ext uri="{9D8B030D-6E8A-4147-A177-3AD203B41FA5}">
                      <a16:colId xmlns:a16="http://schemas.microsoft.com/office/drawing/2014/main" val="20016"/>
                    </a:ext>
                  </a:extLst>
                </a:gridCol>
                <a:gridCol w="358420">
                  <a:extLst>
                    <a:ext uri="{9D8B030D-6E8A-4147-A177-3AD203B41FA5}">
                      <a16:colId xmlns:a16="http://schemas.microsoft.com/office/drawing/2014/main" val="20017"/>
                    </a:ext>
                  </a:extLst>
                </a:gridCol>
                <a:gridCol w="358420">
                  <a:extLst>
                    <a:ext uri="{9D8B030D-6E8A-4147-A177-3AD203B41FA5}">
                      <a16:colId xmlns:a16="http://schemas.microsoft.com/office/drawing/2014/main" val="1120229072"/>
                    </a:ext>
                  </a:extLst>
                </a:gridCol>
                <a:gridCol w="358420">
                  <a:extLst>
                    <a:ext uri="{9D8B030D-6E8A-4147-A177-3AD203B41FA5}">
                      <a16:colId xmlns:a16="http://schemas.microsoft.com/office/drawing/2014/main" val="3969588444"/>
                    </a:ext>
                  </a:extLst>
                </a:gridCol>
                <a:gridCol w="358420">
                  <a:extLst>
                    <a:ext uri="{9D8B030D-6E8A-4147-A177-3AD203B41FA5}">
                      <a16:colId xmlns:a16="http://schemas.microsoft.com/office/drawing/2014/main" val="3946728488"/>
                    </a:ext>
                  </a:extLst>
                </a:gridCol>
                <a:gridCol w="358420">
                  <a:extLst>
                    <a:ext uri="{9D8B030D-6E8A-4147-A177-3AD203B41FA5}">
                      <a16:colId xmlns:a16="http://schemas.microsoft.com/office/drawing/2014/main" val="3310635312"/>
                    </a:ext>
                  </a:extLst>
                </a:gridCol>
                <a:gridCol w="358420">
                  <a:extLst>
                    <a:ext uri="{9D8B030D-6E8A-4147-A177-3AD203B41FA5}">
                      <a16:colId xmlns:a16="http://schemas.microsoft.com/office/drawing/2014/main" val="2163173282"/>
                    </a:ext>
                  </a:extLst>
                </a:gridCol>
                <a:gridCol w="358420">
                  <a:extLst>
                    <a:ext uri="{9D8B030D-6E8A-4147-A177-3AD203B41FA5}">
                      <a16:colId xmlns:a16="http://schemas.microsoft.com/office/drawing/2014/main" val="1010856670"/>
                    </a:ext>
                  </a:extLst>
                </a:gridCol>
                <a:gridCol w="343075">
                  <a:extLst>
                    <a:ext uri="{9D8B030D-6E8A-4147-A177-3AD203B41FA5}">
                      <a16:colId xmlns:a16="http://schemas.microsoft.com/office/drawing/2014/main" val="20018"/>
                    </a:ext>
                  </a:extLst>
                </a:gridCol>
                <a:gridCol w="343075">
                  <a:extLst>
                    <a:ext uri="{9D8B030D-6E8A-4147-A177-3AD203B41FA5}">
                      <a16:colId xmlns:a16="http://schemas.microsoft.com/office/drawing/2014/main" val="20019"/>
                    </a:ext>
                  </a:extLst>
                </a:gridCol>
                <a:gridCol w="343075">
                  <a:extLst>
                    <a:ext uri="{9D8B030D-6E8A-4147-A177-3AD203B41FA5}">
                      <a16:colId xmlns:a16="http://schemas.microsoft.com/office/drawing/2014/main" val="20020"/>
                    </a:ext>
                  </a:extLst>
                </a:gridCol>
                <a:gridCol w="343075">
                  <a:extLst>
                    <a:ext uri="{9D8B030D-6E8A-4147-A177-3AD203B41FA5}">
                      <a16:colId xmlns:a16="http://schemas.microsoft.com/office/drawing/2014/main" val="20021"/>
                    </a:ext>
                  </a:extLst>
                </a:gridCol>
                <a:gridCol w="343075">
                  <a:extLst>
                    <a:ext uri="{9D8B030D-6E8A-4147-A177-3AD203B41FA5}">
                      <a16:colId xmlns:a16="http://schemas.microsoft.com/office/drawing/2014/main" val="20022"/>
                    </a:ext>
                  </a:extLst>
                </a:gridCol>
                <a:gridCol w="343075">
                  <a:extLst>
                    <a:ext uri="{9D8B030D-6E8A-4147-A177-3AD203B41FA5}">
                      <a16:colId xmlns:a16="http://schemas.microsoft.com/office/drawing/2014/main" val="20023"/>
                    </a:ext>
                  </a:extLst>
                </a:gridCol>
                <a:gridCol w="343075">
                  <a:extLst>
                    <a:ext uri="{9D8B030D-6E8A-4147-A177-3AD203B41FA5}">
                      <a16:colId xmlns:a16="http://schemas.microsoft.com/office/drawing/2014/main" val="20024"/>
                    </a:ext>
                  </a:extLst>
                </a:gridCol>
                <a:gridCol w="343075">
                  <a:extLst>
                    <a:ext uri="{9D8B030D-6E8A-4147-A177-3AD203B41FA5}">
                      <a16:colId xmlns:a16="http://schemas.microsoft.com/office/drawing/2014/main" val="3315685877"/>
                    </a:ext>
                  </a:extLst>
                </a:gridCol>
                <a:gridCol w="343075">
                  <a:extLst>
                    <a:ext uri="{9D8B030D-6E8A-4147-A177-3AD203B41FA5}">
                      <a16:colId xmlns:a16="http://schemas.microsoft.com/office/drawing/2014/main" val="20025"/>
                    </a:ext>
                  </a:extLst>
                </a:gridCol>
                <a:gridCol w="343075">
                  <a:extLst>
                    <a:ext uri="{9D8B030D-6E8A-4147-A177-3AD203B41FA5}">
                      <a16:colId xmlns:a16="http://schemas.microsoft.com/office/drawing/2014/main" val="1632264018"/>
                    </a:ext>
                  </a:extLst>
                </a:gridCol>
                <a:gridCol w="343075">
                  <a:extLst>
                    <a:ext uri="{9D8B030D-6E8A-4147-A177-3AD203B41FA5}">
                      <a16:colId xmlns:a16="http://schemas.microsoft.com/office/drawing/2014/main" val="20026"/>
                    </a:ext>
                  </a:extLst>
                </a:gridCol>
                <a:gridCol w="343075">
                  <a:extLst>
                    <a:ext uri="{9D8B030D-6E8A-4147-A177-3AD203B41FA5}">
                      <a16:colId xmlns:a16="http://schemas.microsoft.com/office/drawing/2014/main" val="2984959914"/>
                    </a:ext>
                  </a:extLst>
                </a:gridCol>
                <a:gridCol w="353677">
                  <a:extLst>
                    <a:ext uri="{9D8B030D-6E8A-4147-A177-3AD203B41FA5}">
                      <a16:colId xmlns:a16="http://schemas.microsoft.com/office/drawing/2014/main" val="1372869295"/>
                    </a:ext>
                  </a:extLst>
                </a:gridCol>
                <a:gridCol w="353677">
                  <a:extLst>
                    <a:ext uri="{9D8B030D-6E8A-4147-A177-3AD203B41FA5}">
                      <a16:colId xmlns:a16="http://schemas.microsoft.com/office/drawing/2014/main" val="727066768"/>
                    </a:ext>
                  </a:extLst>
                </a:gridCol>
                <a:gridCol w="353677">
                  <a:extLst>
                    <a:ext uri="{9D8B030D-6E8A-4147-A177-3AD203B41FA5}">
                      <a16:colId xmlns:a16="http://schemas.microsoft.com/office/drawing/2014/main" val="20028"/>
                    </a:ext>
                  </a:extLst>
                </a:gridCol>
                <a:gridCol w="353677">
                  <a:extLst>
                    <a:ext uri="{9D8B030D-6E8A-4147-A177-3AD203B41FA5}">
                      <a16:colId xmlns:a16="http://schemas.microsoft.com/office/drawing/2014/main" val="1099783398"/>
                    </a:ext>
                  </a:extLst>
                </a:gridCol>
                <a:gridCol w="353677">
                  <a:extLst>
                    <a:ext uri="{9D8B030D-6E8A-4147-A177-3AD203B41FA5}">
                      <a16:colId xmlns:a16="http://schemas.microsoft.com/office/drawing/2014/main" val="20029"/>
                    </a:ext>
                  </a:extLst>
                </a:gridCol>
                <a:gridCol w="353677">
                  <a:extLst>
                    <a:ext uri="{9D8B030D-6E8A-4147-A177-3AD203B41FA5}">
                      <a16:colId xmlns:a16="http://schemas.microsoft.com/office/drawing/2014/main" val="626869809"/>
                    </a:ext>
                  </a:extLst>
                </a:gridCol>
                <a:gridCol w="353677">
                  <a:extLst>
                    <a:ext uri="{9D8B030D-6E8A-4147-A177-3AD203B41FA5}">
                      <a16:colId xmlns:a16="http://schemas.microsoft.com/office/drawing/2014/main" val="20030"/>
                    </a:ext>
                  </a:extLst>
                </a:gridCol>
                <a:gridCol w="353677">
                  <a:extLst>
                    <a:ext uri="{9D8B030D-6E8A-4147-A177-3AD203B41FA5}">
                      <a16:colId xmlns:a16="http://schemas.microsoft.com/office/drawing/2014/main" val="1046152203"/>
                    </a:ext>
                  </a:extLst>
                </a:gridCol>
                <a:gridCol w="353677">
                  <a:extLst>
                    <a:ext uri="{9D8B030D-6E8A-4147-A177-3AD203B41FA5}">
                      <a16:colId xmlns:a16="http://schemas.microsoft.com/office/drawing/2014/main" val="20031"/>
                    </a:ext>
                  </a:extLst>
                </a:gridCol>
                <a:gridCol w="353677">
                  <a:extLst>
                    <a:ext uri="{9D8B030D-6E8A-4147-A177-3AD203B41FA5}">
                      <a16:colId xmlns:a16="http://schemas.microsoft.com/office/drawing/2014/main" val="2408507161"/>
                    </a:ext>
                  </a:extLst>
                </a:gridCol>
                <a:gridCol w="353677">
                  <a:extLst>
                    <a:ext uri="{9D8B030D-6E8A-4147-A177-3AD203B41FA5}">
                      <a16:colId xmlns:a16="http://schemas.microsoft.com/office/drawing/2014/main" val="20032"/>
                    </a:ext>
                  </a:extLst>
                </a:gridCol>
                <a:gridCol w="353677">
                  <a:extLst>
                    <a:ext uri="{9D8B030D-6E8A-4147-A177-3AD203B41FA5}">
                      <a16:colId xmlns:a16="http://schemas.microsoft.com/office/drawing/2014/main" val="1512378643"/>
                    </a:ext>
                  </a:extLst>
                </a:gridCol>
              </a:tblGrid>
              <a:tr h="532723">
                <a:tc gridSpan="12">
                  <a:txBody>
                    <a:bodyPr/>
                    <a:lstStyle/>
                    <a:p>
                      <a:pPr algn="ctr" fontAlgn="ctr"/>
                      <a:r>
                        <a:rPr lang="en-US" sz="24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Year 1</a:t>
                      </a:r>
                      <a:endParaRPr lang="en-US" sz="24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1351" marR="131351" marT="65675" marB="6567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fontAlgn="ctr"/>
                      <a:endParaRPr lang="en-US" sz="1700" b="1" i="0" u="none" strike="noStrike" dirty="0">
                        <a:solidFill>
                          <a:srgbClr val="FFFFFF"/>
                        </a:solidFill>
                        <a:effectLst/>
                        <a:latin typeface="Montserrat Light" panose="00000400000000000000" pitchFamily="2" charset="0"/>
                      </a:endParaRPr>
                    </a:p>
                  </a:txBody>
                  <a:tcPr marL="131351" marR="131351" marT="65675" marB="65675" anchor="ctr"/>
                </a:tc>
                <a:tc hMerge="1">
                  <a:txBody>
                    <a:bodyPr/>
                    <a:lstStyle/>
                    <a:p>
                      <a:pPr algn="ctr" fontAlgn="ctr"/>
                      <a:endParaRPr lang="en-US" sz="1700" b="1" i="0" u="none" strike="noStrike" dirty="0">
                        <a:solidFill>
                          <a:srgbClr val="FFFFFF"/>
                        </a:solidFill>
                        <a:effectLst/>
                        <a:latin typeface="Montserrat Light" panose="00000400000000000000" pitchFamily="2" charset="0"/>
                      </a:endParaRPr>
                    </a:p>
                  </a:txBody>
                  <a:tcPr marL="131351" marR="131351" marT="65675" marB="65675" anchor="ctr"/>
                </a:tc>
                <a:tc hMerge="1">
                  <a:txBody>
                    <a:bodyPr/>
                    <a:lstStyle/>
                    <a:p>
                      <a:pPr algn="ctr" fontAlgn="ctr"/>
                      <a:endParaRPr lang="en-US" sz="1700" b="1" i="0" u="none" strike="noStrike" dirty="0">
                        <a:solidFill>
                          <a:srgbClr val="FFFFFF"/>
                        </a:solidFill>
                        <a:effectLst/>
                        <a:latin typeface="Montserrat Light" panose="00000400000000000000" pitchFamily="2" charset="0"/>
                      </a:endParaRPr>
                    </a:p>
                  </a:txBody>
                  <a:tcPr marL="131351" marR="131351" marT="65675" marB="65675" anchor="ctr"/>
                </a:tc>
                <a:tc gridSpan="12">
                  <a:txBody>
                    <a:bodyPr/>
                    <a:lstStyle/>
                    <a:p>
                      <a:pPr algn="ctr" fontAlgn="ctr"/>
                      <a:r>
                        <a:rPr lang="en-US" sz="24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Year 2</a:t>
                      </a:r>
                      <a:endParaRPr lang="en-US" sz="24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1351" marR="131351" marT="65675" marB="6567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gridSpan="12">
                  <a:txBody>
                    <a:bodyPr/>
                    <a:lstStyle/>
                    <a:p>
                      <a:pPr algn="ctr"/>
                      <a:r>
                        <a:rPr lang="en-US" sz="2400" b="1" dirty="0">
                          <a:solidFill>
                            <a:schemeClr val="bg2"/>
                          </a:solidFill>
                          <a:latin typeface="Roboto Light" panose="02000000000000000000" pitchFamily="2" charset="0"/>
                          <a:ea typeface="Roboto Light" panose="02000000000000000000" pitchFamily="2" charset="0"/>
                          <a:cs typeface="Roboto Light" panose="02000000000000000000" pitchFamily="2" charset="0"/>
                        </a:rPr>
                        <a:t>Year 3</a:t>
                      </a:r>
                    </a:p>
                  </a:txBody>
                  <a:tcPr marL="131351" marR="131351" marT="65675" marB="6567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a:p>
                  </a:txBody>
                  <a:tcPr marL="131351" marR="131351" marT="65675" marB="65675" anchor="ctr"/>
                </a:tc>
                <a:tc hMerge="1">
                  <a:txBody>
                    <a:bodyPr/>
                    <a:lstStyle/>
                    <a:p>
                      <a:endParaRPr lang="el-GR"/>
                    </a:p>
                  </a:txBody>
                  <a:tcPr/>
                </a:tc>
                <a:tc hMerge="1">
                  <a:txBody>
                    <a:bodyPr/>
                    <a:lstStyle/>
                    <a:p>
                      <a:endParaRPr lang="en-US"/>
                    </a:p>
                  </a:txBody>
                  <a:tcPr/>
                </a:tc>
                <a:tc hMerge="1">
                  <a:txBody>
                    <a:bodyPr/>
                    <a:lstStyle/>
                    <a:p>
                      <a:endParaRPr lang="el-GR"/>
                    </a:p>
                  </a:txBody>
                  <a:tcPr/>
                </a:tc>
                <a:tc hMerge="1">
                  <a:txBody>
                    <a:bodyPr/>
                    <a:lstStyle/>
                    <a:p>
                      <a:endParaRPr lang="en-US"/>
                    </a:p>
                  </a:txBody>
                  <a:tcPr/>
                </a:tc>
                <a:tc hMerge="1">
                  <a:txBody>
                    <a:bodyPr/>
                    <a:lstStyle/>
                    <a:p>
                      <a:endParaRPr lang="el-GR"/>
                    </a:p>
                  </a:txBody>
                  <a:tcPr/>
                </a:tc>
                <a:tc gridSpan="12">
                  <a:txBody>
                    <a:bodyPr/>
                    <a:lstStyle/>
                    <a:p>
                      <a:pPr algn="ctr" fontAlgn="ctr"/>
                      <a:r>
                        <a:rPr lang="en-US" sz="24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Year 4</a:t>
                      </a:r>
                      <a:endParaRPr lang="en-US" sz="24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1351" marR="131351" marT="65675" marB="65675" anchor="ctr"/>
                </a:tc>
                <a:tc hMerge="1">
                  <a:txBody>
                    <a:bodyPr/>
                    <a:lstStyle/>
                    <a:p>
                      <a:endParaRPr lang="el-GR"/>
                    </a:p>
                  </a:txBody>
                  <a:tcPr/>
                </a:tc>
                <a:tc hMerge="1">
                  <a:txBody>
                    <a:bodyPr/>
                    <a:lstStyle/>
                    <a:p>
                      <a:endParaRPr lang="en-US"/>
                    </a:p>
                  </a:txBody>
                  <a:tcPr/>
                </a:tc>
                <a:tc hMerge="1">
                  <a:txBody>
                    <a:bodyPr/>
                    <a:lstStyle/>
                    <a:p>
                      <a:endParaRPr lang="el-GR"/>
                    </a:p>
                  </a:txBody>
                  <a:tcPr/>
                </a:tc>
                <a:tc hMerge="1">
                  <a:txBody>
                    <a:bodyPr/>
                    <a:lstStyle/>
                    <a:p>
                      <a:endParaRPr lang="en-US"/>
                    </a:p>
                  </a:txBody>
                  <a:tcPr/>
                </a:tc>
                <a:tc hMerge="1">
                  <a:txBody>
                    <a:bodyPr/>
                    <a:lstStyle/>
                    <a:p>
                      <a:endParaRPr lang="el-GR"/>
                    </a:p>
                  </a:txBody>
                  <a:tcPr/>
                </a:tc>
                <a:tc hMerge="1">
                  <a:txBody>
                    <a:bodyPr/>
                    <a:lstStyle/>
                    <a:p>
                      <a:endParaRPr dirty="0"/>
                    </a:p>
                  </a:txBody>
                  <a:tcPr marL="131351" marR="131351" marT="65675" marB="65675" anchor="ctr"/>
                </a:tc>
                <a:tc hMerge="1">
                  <a:txBody>
                    <a:bodyPr/>
                    <a:lstStyle/>
                    <a:p>
                      <a:endParaRPr lang="el-GR"/>
                    </a:p>
                  </a:txBody>
                  <a:tcPr/>
                </a:tc>
                <a:tc hMerge="1">
                  <a:txBody>
                    <a:bodyPr/>
                    <a:lstStyle/>
                    <a:p>
                      <a:endParaRPr lang="en-US"/>
                    </a:p>
                  </a:txBody>
                  <a:tcPr/>
                </a:tc>
                <a:tc hMerge="1">
                  <a:txBody>
                    <a:bodyPr/>
                    <a:lstStyle/>
                    <a:p>
                      <a:endParaRPr lang="el-GR"/>
                    </a:p>
                  </a:txBody>
                  <a:tcPr/>
                </a:tc>
                <a:tc hMerge="1">
                  <a:txBody>
                    <a:bodyPr/>
                    <a:lstStyle/>
                    <a:p>
                      <a:endParaRPr lang="en-US"/>
                    </a:p>
                  </a:txBody>
                  <a:tcPr/>
                </a:tc>
                <a:tc hMerge="1">
                  <a:txBody>
                    <a:bodyPr/>
                    <a:lstStyle/>
                    <a:p>
                      <a:endParaRPr lang="el-GR"/>
                    </a:p>
                  </a:txBody>
                  <a:tcPr/>
                </a:tc>
                <a:extLst>
                  <a:ext uri="{0D108BD9-81ED-4DB2-BD59-A6C34878D82A}">
                    <a16:rowId xmlns:a16="http://schemas.microsoft.com/office/drawing/2014/main" val="10000"/>
                  </a:ext>
                </a:extLst>
              </a:tr>
              <a:tr h="501362">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5</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6</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7</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8</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9</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10</a:t>
                      </a:r>
                      <a:endParaRPr lang="el-GR" dirty="0">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11</a:t>
                      </a:r>
                      <a:endParaRPr lang="el-GR" dirty="0">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12</a:t>
                      </a:r>
                      <a:endParaRPr lang="el-GR" dirty="0">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13</a:t>
                      </a:r>
                      <a:endParaRPr lang="el-GR" dirty="0">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14</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15</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16</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17</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18</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19</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20</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21</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22</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23</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24</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25</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26</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27</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28</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29</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30</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31</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32</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33</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34</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35</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36</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37</a:t>
                      </a:r>
                      <a:endParaRPr lang="el-GR" dirty="0">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38</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39</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40</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41</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42</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43</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44</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45</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46</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47</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tc>
                  <a:txBody>
                    <a:bodyPr/>
                    <a:lstStyle/>
                    <a:p>
                      <a:pPr algn="ctr" fontAlgn="b"/>
                      <a:r>
                        <a:rPr lang="en-US" sz="1600" b="1"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rPr>
                        <a:t>48</a:t>
                      </a:r>
                      <a:endParaRPr lang="en-US" sz="1600" b="1" i="0" u="none" strike="noStrike" dirty="0">
                        <a:solidFill>
                          <a:srgbClr val="FFFFFF"/>
                        </a:solidFill>
                        <a:effectLst/>
                        <a:latin typeface="Roboto Light" panose="02000000000000000000" pitchFamily="2" charset="0"/>
                        <a:ea typeface="Roboto Light" panose="02000000000000000000" pitchFamily="2" charset="0"/>
                        <a:cs typeface="Roboto Light" panose="02000000000000000000" pitchFamily="2" charset="0"/>
                      </a:endParaRPr>
                    </a:p>
                  </a:txBody>
                  <a:tcPr marL="13682" marR="13682" marT="13682" marB="0" anchor="b"/>
                </a:tc>
                <a:extLst>
                  <a:ext uri="{0D108BD9-81ED-4DB2-BD59-A6C34878D82A}">
                    <a16:rowId xmlns:a16="http://schemas.microsoft.com/office/drawing/2014/main" val="10002"/>
                  </a:ext>
                </a:extLst>
              </a:tr>
            </a:tbl>
          </a:graphicData>
        </a:graphic>
      </p:graphicFrame>
      <p:sp>
        <p:nvSpPr>
          <p:cNvPr id="6" name="CasellaDiTesto 13">
            <a:extLst>
              <a:ext uri="{FF2B5EF4-FFF2-40B4-BE49-F238E27FC236}">
                <a16:creationId xmlns:a16="http://schemas.microsoft.com/office/drawing/2014/main" id="{1730911A-F23F-622B-1571-CD9758339F60}"/>
              </a:ext>
            </a:extLst>
          </p:cNvPr>
          <p:cNvSpPr txBox="1"/>
          <p:nvPr/>
        </p:nvSpPr>
        <p:spPr>
          <a:xfrm>
            <a:off x="755572" y="3403165"/>
            <a:ext cx="16749456" cy="461665"/>
          </a:xfrm>
          <a:prstGeom prst="rect">
            <a:avLst/>
          </a:prstGeom>
          <a:solidFill>
            <a:schemeClr val="bg2">
              <a:lumMod val="95000"/>
            </a:schemeClr>
          </a:solidFill>
          <a:ln>
            <a:solidFill>
              <a:srgbClr val="7050A1"/>
            </a:solidFill>
          </a:ln>
        </p:spPr>
        <p:txBody>
          <a:bodyPr wrap="square" rtlCol="0">
            <a:spAutoFit/>
          </a:bodyPr>
          <a:lstStyle/>
          <a:p>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WP1</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Project Management</a:t>
            </a:r>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M1-M48</a:t>
            </a:r>
          </a:p>
        </p:txBody>
      </p:sp>
      <p:sp>
        <p:nvSpPr>
          <p:cNvPr id="7" name="CasellaDiTesto 13">
            <a:extLst>
              <a:ext uri="{FF2B5EF4-FFF2-40B4-BE49-F238E27FC236}">
                <a16:creationId xmlns:a16="http://schemas.microsoft.com/office/drawing/2014/main" id="{2EC9701D-87F7-CFD3-2B63-23A581AB2B9D}"/>
              </a:ext>
            </a:extLst>
          </p:cNvPr>
          <p:cNvSpPr txBox="1"/>
          <p:nvPr/>
        </p:nvSpPr>
        <p:spPr>
          <a:xfrm>
            <a:off x="755572" y="4186465"/>
            <a:ext cx="12512753" cy="461665"/>
          </a:xfrm>
          <a:prstGeom prst="rect">
            <a:avLst/>
          </a:prstGeom>
          <a:solidFill>
            <a:schemeClr val="bg2">
              <a:lumMod val="95000"/>
            </a:schemeClr>
          </a:solidFill>
          <a:ln>
            <a:solidFill>
              <a:srgbClr val="7050A1"/>
            </a:solidFill>
          </a:ln>
        </p:spPr>
        <p:txBody>
          <a:bodyPr wrap="square" rtlCol="0">
            <a:spAutoFit/>
          </a:bodyPr>
          <a:lstStyle/>
          <a:p>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WP2</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NH3 combustion kinetics </a:t>
            </a:r>
            <a:r>
              <a:rPr lang="el-GR"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&amp;</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liquid NH3 combustor development</a:t>
            </a:r>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M1-M36</a:t>
            </a:r>
          </a:p>
        </p:txBody>
      </p:sp>
      <p:sp>
        <p:nvSpPr>
          <p:cNvPr id="9" name="CasellaDiTesto 13">
            <a:extLst>
              <a:ext uri="{FF2B5EF4-FFF2-40B4-BE49-F238E27FC236}">
                <a16:creationId xmlns:a16="http://schemas.microsoft.com/office/drawing/2014/main" id="{B7847D7F-D463-32ED-6E7F-28D2DE549A44}"/>
              </a:ext>
            </a:extLst>
          </p:cNvPr>
          <p:cNvSpPr txBox="1"/>
          <p:nvPr/>
        </p:nvSpPr>
        <p:spPr>
          <a:xfrm>
            <a:off x="755573" y="4969765"/>
            <a:ext cx="12512752" cy="461665"/>
          </a:xfrm>
          <a:prstGeom prst="rect">
            <a:avLst/>
          </a:prstGeom>
          <a:solidFill>
            <a:schemeClr val="bg2">
              <a:lumMod val="95000"/>
            </a:schemeClr>
          </a:solidFill>
          <a:ln>
            <a:solidFill>
              <a:srgbClr val="7050A1"/>
            </a:solidFill>
          </a:ln>
        </p:spPr>
        <p:txBody>
          <a:bodyPr wrap="square" rtlCol="0">
            <a:spAutoFit/>
          </a:bodyPr>
          <a:lstStyle/>
          <a:p>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WP3</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Plasma dynamics </a:t>
            </a:r>
            <a:r>
              <a:rPr lang="el-GR"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&amp;</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plasma systems development</a:t>
            </a:r>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M1-M36</a:t>
            </a:r>
          </a:p>
        </p:txBody>
      </p:sp>
      <p:sp>
        <p:nvSpPr>
          <p:cNvPr id="11" name="CasellaDiTesto 13">
            <a:extLst>
              <a:ext uri="{FF2B5EF4-FFF2-40B4-BE49-F238E27FC236}">
                <a16:creationId xmlns:a16="http://schemas.microsoft.com/office/drawing/2014/main" id="{292DF0E7-1AA1-75B2-2AD0-DA3F06135F02}"/>
              </a:ext>
            </a:extLst>
          </p:cNvPr>
          <p:cNvSpPr txBox="1"/>
          <p:nvPr/>
        </p:nvSpPr>
        <p:spPr>
          <a:xfrm>
            <a:off x="9144000" y="5753065"/>
            <a:ext cx="7296150" cy="830997"/>
          </a:xfrm>
          <a:prstGeom prst="rect">
            <a:avLst/>
          </a:prstGeom>
          <a:solidFill>
            <a:schemeClr val="bg2">
              <a:lumMod val="95000"/>
            </a:schemeClr>
          </a:solidFill>
          <a:ln>
            <a:solidFill>
              <a:srgbClr val="7050A1"/>
            </a:solidFill>
          </a:ln>
        </p:spPr>
        <p:txBody>
          <a:bodyPr wrap="square" rtlCol="0">
            <a:spAutoFit/>
          </a:bodyPr>
          <a:lstStyle/>
          <a:p>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WP4</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Integration, optimization </a:t>
            </a:r>
            <a:r>
              <a:rPr lang="el-GR"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&amp;</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TRL4 demonstration</a:t>
            </a:r>
            <a:r>
              <a:rPr lang="el-GR"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a:t>
            </a:r>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M</a:t>
            </a:r>
            <a:r>
              <a:rPr lang="el-GR"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25</a:t>
            </a:r>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-M</a:t>
            </a:r>
            <a:r>
              <a:rPr lang="el-GR"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45</a:t>
            </a:r>
            <a:endPar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12" name="CasellaDiTesto 13">
            <a:extLst>
              <a:ext uri="{FF2B5EF4-FFF2-40B4-BE49-F238E27FC236}">
                <a16:creationId xmlns:a16="http://schemas.microsoft.com/office/drawing/2014/main" id="{C4367E5D-8070-B135-2A01-A71C2DD1323F}"/>
              </a:ext>
            </a:extLst>
          </p:cNvPr>
          <p:cNvSpPr txBox="1"/>
          <p:nvPr/>
        </p:nvSpPr>
        <p:spPr>
          <a:xfrm>
            <a:off x="9144000" y="6905697"/>
            <a:ext cx="8361028" cy="830997"/>
          </a:xfrm>
          <a:prstGeom prst="rect">
            <a:avLst/>
          </a:prstGeom>
          <a:solidFill>
            <a:schemeClr val="bg2">
              <a:lumMod val="95000"/>
            </a:schemeClr>
          </a:solidFill>
          <a:ln>
            <a:solidFill>
              <a:srgbClr val="7050A1"/>
            </a:solidFill>
          </a:ln>
        </p:spPr>
        <p:txBody>
          <a:bodyPr wrap="square" rtlCol="0">
            <a:spAutoFit/>
          </a:bodyPr>
          <a:lstStyle/>
          <a:p>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WP5</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Holistic technical, environmental &amp; socioeconomic</a:t>
            </a:r>
            <a:r>
              <a:rPr lang="el-GR"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a:t>
            </a:r>
            <a:r>
              <a:rPr lang="en-US"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analysis</a:t>
            </a:r>
            <a:r>
              <a:rPr lang="el-GR" sz="2400"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 </a:t>
            </a:r>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M</a:t>
            </a:r>
            <a:r>
              <a:rPr lang="el-GR"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25</a:t>
            </a:r>
            <a:r>
              <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-M</a:t>
            </a:r>
            <a:r>
              <a:rPr lang="el-GR"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rPr>
              <a:t>48</a:t>
            </a:r>
            <a:endParaRPr lang="en-US" sz="2400" b="1" dirty="0">
              <a:solidFill>
                <a:schemeClr val="bg1"/>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13" name="CasellaDiTesto 13">
            <a:extLst>
              <a:ext uri="{FF2B5EF4-FFF2-40B4-BE49-F238E27FC236}">
                <a16:creationId xmlns:a16="http://schemas.microsoft.com/office/drawing/2014/main" id="{E128D585-A587-8A96-7315-270AB32E24F7}"/>
              </a:ext>
            </a:extLst>
          </p:cNvPr>
          <p:cNvSpPr txBox="1"/>
          <p:nvPr/>
        </p:nvSpPr>
        <p:spPr>
          <a:xfrm>
            <a:off x="755572" y="8058329"/>
            <a:ext cx="16749456" cy="461665"/>
          </a:xfrm>
          <a:prstGeom prst="rect">
            <a:avLst/>
          </a:prstGeom>
          <a:solidFill>
            <a:srgbClr val="948CBC"/>
          </a:solidFill>
          <a:ln>
            <a:solidFill>
              <a:srgbClr val="7050A1"/>
            </a:solidFill>
          </a:ln>
        </p:spPr>
        <p:txBody>
          <a:bodyPr wrap="square" rtlCol="0">
            <a:spAutoFit/>
          </a:bodyPr>
          <a:lstStyle/>
          <a:p>
            <a:r>
              <a:rPr lang="en-US" sz="2400" b="1" dirty="0">
                <a:solidFill>
                  <a:schemeClr val="bg2"/>
                </a:solidFill>
                <a:latin typeface="+mn-lt"/>
              </a:rPr>
              <a:t>WP6</a:t>
            </a:r>
            <a:r>
              <a:rPr lang="en-US" sz="2400" dirty="0">
                <a:solidFill>
                  <a:schemeClr val="bg2"/>
                </a:solidFill>
                <a:latin typeface="+mn-lt"/>
              </a:rPr>
              <a:t>: Communication, Dissemination </a:t>
            </a:r>
            <a:r>
              <a:rPr lang="el-GR" sz="2400" dirty="0">
                <a:solidFill>
                  <a:schemeClr val="bg2"/>
                </a:solidFill>
                <a:latin typeface="+mn-lt"/>
              </a:rPr>
              <a:t>&amp;</a:t>
            </a:r>
            <a:r>
              <a:rPr lang="en-US" sz="2400" dirty="0">
                <a:solidFill>
                  <a:schemeClr val="bg2"/>
                </a:solidFill>
                <a:latin typeface="+mn-lt"/>
              </a:rPr>
              <a:t> Exploitation</a:t>
            </a:r>
            <a:r>
              <a:rPr lang="en-US" sz="2400" b="1" dirty="0">
                <a:solidFill>
                  <a:schemeClr val="bg2"/>
                </a:solidFill>
                <a:latin typeface="+mn-lt"/>
              </a:rPr>
              <a:t>	M</a:t>
            </a:r>
            <a:r>
              <a:rPr lang="el-GR" sz="2400" b="1" dirty="0">
                <a:solidFill>
                  <a:schemeClr val="bg2"/>
                </a:solidFill>
                <a:latin typeface="+mn-lt"/>
              </a:rPr>
              <a:t>1</a:t>
            </a:r>
            <a:r>
              <a:rPr lang="en-US" sz="2400" b="1" dirty="0">
                <a:solidFill>
                  <a:schemeClr val="bg2"/>
                </a:solidFill>
                <a:latin typeface="+mn-lt"/>
              </a:rPr>
              <a:t>-M</a:t>
            </a:r>
            <a:r>
              <a:rPr lang="el-GR" sz="2400" b="1" dirty="0">
                <a:solidFill>
                  <a:schemeClr val="bg2"/>
                </a:solidFill>
                <a:latin typeface="+mn-lt"/>
              </a:rPr>
              <a:t>48</a:t>
            </a:r>
            <a:endParaRPr lang="en-US" sz="2400" b="1" dirty="0">
              <a:solidFill>
                <a:schemeClr val="bg2"/>
              </a:solidFill>
              <a:latin typeface="+mn-lt"/>
            </a:endParaRPr>
          </a:p>
        </p:txBody>
      </p:sp>
      <p:sp>
        <p:nvSpPr>
          <p:cNvPr id="4" name="Θέση κειμένου 3">
            <a:extLst>
              <a:ext uri="{FF2B5EF4-FFF2-40B4-BE49-F238E27FC236}">
                <a16:creationId xmlns:a16="http://schemas.microsoft.com/office/drawing/2014/main" id="{9A64A54D-EFDD-F60A-9D8C-A032C395D8CB}"/>
              </a:ext>
            </a:extLst>
          </p:cNvPr>
          <p:cNvSpPr>
            <a:spLocks noGrp="1"/>
          </p:cNvSpPr>
          <p:nvPr>
            <p:ph type="body" sz="quarter" idx="10"/>
          </p:nvPr>
        </p:nvSpPr>
        <p:spPr/>
        <p:txBody>
          <a:bodyPr anchor="ctr"/>
          <a:lstStyle/>
          <a:p>
            <a:r>
              <a:rPr lang="en-US" dirty="0">
                <a:latin typeface="Montserrat ExtraBold" panose="00000900000000000000" pitchFamily="2" charset="0"/>
              </a:rPr>
              <a:t>Positioning in the project</a:t>
            </a:r>
            <a:endParaRPr lang="el-GR" dirty="0"/>
          </a:p>
        </p:txBody>
      </p:sp>
      <p:pic>
        <p:nvPicPr>
          <p:cNvPr id="3" name="Picture 2" descr="540+ Flat Violet Color Map Pin Sign Location Icon Stock ...">
            <a:extLst>
              <a:ext uri="{FF2B5EF4-FFF2-40B4-BE49-F238E27FC236}">
                <a16:creationId xmlns:a16="http://schemas.microsoft.com/office/drawing/2014/main" id="{DE4F8393-43F1-D319-18C8-AF32DCAB7D3C}"/>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3144" t="14728" r="22905" b="17736"/>
          <a:stretch/>
        </p:blipFill>
        <p:spPr bwMode="auto">
          <a:xfrm>
            <a:off x="628485" y="1909333"/>
            <a:ext cx="606756" cy="759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089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03A1623C-BA20-6150-907E-30B07AB3C597}"/>
              </a:ext>
            </a:extLst>
          </p:cNvPr>
          <p:cNvSpPr>
            <a:spLocks noGrp="1"/>
          </p:cNvSpPr>
          <p:nvPr>
            <p:ph type="body" sz="quarter" idx="10"/>
          </p:nvPr>
        </p:nvSpPr>
        <p:spPr/>
        <p:txBody>
          <a:bodyPr anchor="ctr"/>
          <a:lstStyle/>
          <a:p>
            <a:r>
              <a:rPr lang="en-US" sz="4000" dirty="0">
                <a:latin typeface="Montserrat ExtraBold" panose="00000900000000000000" pitchFamily="2" charset="0"/>
              </a:rPr>
              <a:t>TASKS</a:t>
            </a:r>
            <a:endParaRPr lang="el-GR" sz="4000" dirty="0"/>
          </a:p>
        </p:txBody>
      </p:sp>
      <p:graphicFrame>
        <p:nvGraphicFramePr>
          <p:cNvPr id="4" name="Таблица 7">
            <a:extLst>
              <a:ext uri="{FF2B5EF4-FFF2-40B4-BE49-F238E27FC236}">
                <a16:creationId xmlns:a16="http://schemas.microsoft.com/office/drawing/2014/main" id="{20D76A8B-A0A2-146B-9988-B38DF69A8DC6}"/>
              </a:ext>
            </a:extLst>
          </p:cNvPr>
          <p:cNvGraphicFramePr>
            <a:graphicFrameLocks noGrp="1"/>
          </p:cNvGraphicFramePr>
          <p:nvPr>
            <p:extLst>
              <p:ext uri="{D42A27DB-BD31-4B8C-83A1-F6EECF244321}">
                <p14:modId xmlns:p14="http://schemas.microsoft.com/office/powerpoint/2010/main" val="25911065"/>
              </p:ext>
            </p:extLst>
          </p:nvPr>
        </p:nvGraphicFramePr>
        <p:xfrm>
          <a:off x="1011985" y="2253714"/>
          <a:ext cx="16264030" cy="6304065"/>
        </p:xfrm>
        <a:graphic>
          <a:graphicData uri="http://schemas.openxmlformats.org/drawingml/2006/table">
            <a:tbl>
              <a:tblPr firstRow="1" bandRow="1">
                <a:tableStyleId>{16D9F66E-5EB9-4882-86FB-DCBF35E3C3E4}</a:tableStyleId>
              </a:tblPr>
              <a:tblGrid>
                <a:gridCol w="2270090">
                  <a:extLst>
                    <a:ext uri="{9D8B030D-6E8A-4147-A177-3AD203B41FA5}">
                      <a16:colId xmlns:a16="http://schemas.microsoft.com/office/drawing/2014/main" val="310093864"/>
                    </a:ext>
                  </a:extLst>
                </a:gridCol>
                <a:gridCol w="4222975">
                  <a:extLst>
                    <a:ext uri="{9D8B030D-6E8A-4147-A177-3AD203B41FA5}">
                      <a16:colId xmlns:a16="http://schemas.microsoft.com/office/drawing/2014/main" val="2023951014"/>
                    </a:ext>
                  </a:extLst>
                </a:gridCol>
                <a:gridCol w="2511147">
                  <a:extLst>
                    <a:ext uri="{9D8B030D-6E8A-4147-A177-3AD203B41FA5}">
                      <a16:colId xmlns:a16="http://schemas.microsoft.com/office/drawing/2014/main" val="399003074"/>
                    </a:ext>
                  </a:extLst>
                </a:gridCol>
                <a:gridCol w="4261498">
                  <a:extLst>
                    <a:ext uri="{9D8B030D-6E8A-4147-A177-3AD203B41FA5}">
                      <a16:colId xmlns:a16="http://schemas.microsoft.com/office/drawing/2014/main" val="2710494458"/>
                    </a:ext>
                  </a:extLst>
                </a:gridCol>
                <a:gridCol w="2998320">
                  <a:extLst>
                    <a:ext uri="{9D8B030D-6E8A-4147-A177-3AD203B41FA5}">
                      <a16:colId xmlns:a16="http://schemas.microsoft.com/office/drawing/2014/main" val="279249855"/>
                    </a:ext>
                  </a:extLst>
                </a:gridCol>
              </a:tblGrid>
              <a:tr h="1051461">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chemeClr val="bg2"/>
                          </a:solidFill>
                          <a:effectLst/>
                          <a:uLnTx/>
                          <a:uFillTx/>
                          <a:latin typeface="+mn-lt"/>
                        </a:rPr>
                        <a:t>Task</a:t>
                      </a:r>
                      <a:endParaRPr kumimoji="0" lang="ru-RU" sz="2400" b="1" i="0" u="none" strike="noStrike" kern="1200" cap="none" spc="0" normalizeH="0" baseline="0" noProof="0" dirty="0">
                        <a:ln>
                          <a:noFill/>
                        </a:ln>
                        <a:solidFill>
                          <a:schemeClr val="bg2"/>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solidFill>
                      <a:srgbClr val="7050A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chemeClr val="bg2"/>
                          </a:solidFill>
                          <a:effectLst/>
                          <a:uLnTx/>
                          <a:uFillTx/>
                          <a:latin typeface="+mn-lt"/>
                        </a:rPr>
                        <a:t>Description</a:t>
                      </a:r>
                      <a:endParaRPr kumimoji="0" lang="ru-RU" sz="2400" b="1" i="0" u="none" strike="noStrike" kern="1200" cap="none" spc="0" normalizeH="0" baseline="0" noProof="0" dirty="0">
                        <a:ln>
                          <a:noFill/>
                        </a:ln>
                        <a:solidFill>
                          <a:schemeClr val="bg2"/>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solidFill>
                      <a:srgbClr val="7050A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chemeClr val="bg2"/>
                          </a:solidFill>
                          <a:effectLst/>
                          <a:uLnTx/>
                          <a:uFillTx/>
                          <a:latin typeface="+mn-lt"/>
                        </a:rPr>
                        <a:t>Leader</a:t>
                      </a:r>
                      <a:endParaRPr kumimoji="0" lang="ru-RU" sz="2400" b="1" i="0" u="none" strike="noStrike" kern="1200" cap="none" spc="0" normalizeH="0" baseline="0" noProof="0" dirty="0">
                        <a:ln>
                          <a:noFill/>
                        </a:ln>
                        <a:solidFill>
                          <a:schemeClr val="bg2"/>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solidFill>
                      <a:srgbClr val="7050A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chemeClr val="bg2"/>
                          </a:solidFill>
                          <a:effectLst/>
                          <a:uLnTx/>
                          <a:uFillTx/>
                          <a:latin typeface="+mn-lt"/>
                        </a:rPr>
                        <a:t>Participating Entities</a:t>
                      </a:r>
                      <a:endParaRPr kumimoji="0" lang="ru-RU" sz="2400" b="1" i="0" u="none" strike="noStrike" kern="1200" cap="none" spc="0" normalizeH="0" baseline="0" noProof="0" dirty="0">
                        <a:ln>
                          <a:noFill/>
                        </a:ln>
                        <a:solidFill>
                          <a:schemeClr val="bg2"/>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solidFill>
                      <a:srgbClr val="7050A1"/>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chemeClr val="bg2"/>
                          </a:solidFill>
                          <a:effectLst/>
                          <a:uLnTx/>
                          <a:uFillTx/>
                          <a:latin typeface="+mn-lt"/>
                        </a:rPr>
                        <a:t>Duration</a:t>
                      </a:r>
                      <a:endParaRPr kumimoji="0" lang="ru-RU" sz="2400" b="1" i="0" u="none" strike="noStrike" kern="1200" cap="none" spc="0" normalizeH="0" baseline="0" noProof="0" dirty="0">
                        <a:ln>
                          <a:noFill/>
                        </a:ln>
                        <a:solidFill>
                          <a:schemeClr val="bg2"/>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solidFill>
                      <a:srgbClr val="7050A1"/>
                    </a:solidFill>
                  </a:tcPr>
                </a:tc>
                <a:extLst>
                  <a:ext uri="{0D108BD9-81ED-4DB2-BD59-A6C34878D82A}">
                    <a16:rowId xmlns:a16="http://schemas.microsoft.com/office/drawing/2014/main" val="983420419"/>
                  </a:ext>
                </a:extLst>
              </a:tr>
              <a:tr h="1313151">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srgbClr val="3F3F3F"/>
                          </a:solidFill>
                          <a:effectLst/>
                          <a:uLnTx/>
                          <a:uFillTx/>
                          <a:latin typeface="+mn-lt"/>
                          <a:ea typeface="+mn-ea"/>
                          <a:cs typeface="+mn-cs"/>
                        </a:rPr>
                        <a:t> </a:t>
                      </a:r>
                      <a:r>
                        <a:rPr kumimoji="0" lang="en-US" sz="2000" b="0" i="0" u="none" strike="noStrike" kern="1200" cap="none" spc="0" normalizeH="0" baseline="0" noProof="0" dirty="0">
                          <a:ln>
                            <a:noFill/>
                          </a:ln>
                          <a:solidFill>
                            <a:srgbClr val="3F3F3F"/>
                          </a:solidFill>
                          <a:effectLst/>
                          <a:uLnTx/>
                          <a:uFillTx/>
                          <a:latin typeface="+mn-lt"/>
                          <a:ea typeface="+mn-ea"/>
                          <a:cs typeface="+mn-cs"/>
                        </a:rPr>
                        <a:t>T 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3F3F3F"/>
                          </a:solidFill>
                          <a:effectLst/>
                          <a:uLnTx/>
                          <a:uFillTx/>
                          <a:latin typeface="+mn-lt"/>
                          <a:ea typeface="+mn-ea"/>
                          <a:cs typeface="+mn-cs"/>
                        </a:rPr>
                        <a:t>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3F3F3F"/>
                          </a:solidFill>
                          <a:effectLst/>
                          <a:uLnTx/>
                          <a:uFillTx/>
                          <a:latin typeface="+mn-lt"/>
                          <a:ea typeface="+mn-ea"/>
                          <a:cs typeface="+mn-cs"/>
                        </a:rPr>
                        <a:t>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err="1">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M01-MXX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883246291"/>
                  </a:ext>
                </a:extLst>
              </a:tr>
              <a:tr h="1313151">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a:ln>
                            <a:noFill/>
                          </a:ln>
                          <a:solidFill>
                            <a:srgbClr val="3F3F3F"/>
                          </a:solidFill>
                          <a:effectLst/>
                          <a:uLnTx/>
                          <a:uFillTx/>
                          <a:latin typeface="+mn-lt"/>
                          <a:ea typeface="+mn-ea"/>
                          <a:cs typeface="+mn-cs"/>
                        </a:rPr>
                        <a:t> </a:t>
                      </a:r>
                      <a:r>
                        <a:rPr kumimoji="0" lang="en-US" sz="2000" b="0" i="0" u="none" strike="noStrike" kern="1200" cap="none" spc="0" normalizeH="0" baseline="0" noProof="0">
                          <a:ln>
                            <a:noFill/>
                          </a:ln>
                          <a:solidFill>
                            <a:srgbClr val="3F3F3F"/>
                          </a:solidFill>
                          <a:effectLst/>
                          <a:uLnTx/>
                          <a:uFillTx/>
                          <a:latin typeface="+mn-lt"/>
                          <a:ea typeface="+mn-ea"/>
                          <a:cs typeface="+mn-cs"/>
                        </a:rPr>
                        <a:t>T 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3F3F3F"/>
                          </a:solidFill>
                          <a:effectLst/>
                          <a:uLnTx/>
                          <a:uFillTx/>
                          <a:latin typeface="+mn-lt"/>
                          <a:ea typeface="+mn-ea"/>
                          <a:cs typeface="+mn-cs"/>
                        </a:rPr>
                        <a:t>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3F3F3F"/>
                          </a:solidFill>
                          <a:effectLst/>
                          <a:uLnTx/>
                          <a:uFillTx/>
                          <a:latin typeface="+mn-lt"/>
                          <a:ea typeface="+mn-ea"/>
                          <a:cs typeface="+mn-cs"/>
                        </a:rPr>
                        <a:t>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err="1">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extLst>
                  <a:ext uri="{0D108BD9-81ED-4DB2-BD59-A6C34878D82A}">
                    <a16:rowId xmlns:a16="http://schemas.microsoft.com/office/drawing/2014/main" val="3502607855"/>
                  </a:ext>
                </a:extLst>
              </a:tr>
              <a:tr h="1313151">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srgbClr val="3F3F3F"/>
                          </a:solidFill>
                          <a:effectLst/>
                          <a:uLnTx/>
                          <a:uFillTx/>
                          <a:latin typeface="+mn-lt"/>
                          <a:ea typeface="+mn-ea"/>
                          <a:cs typeface="+mn-cs"/>
                        </a:rPr>
                        <a:t> </a:t>
                      </a:r>
                      <a:r>
                        <a:rPr kumimoji="0" lang="en-US" sz="2000" b="0" i="0" u="none" strike="noStrike" kern="1200" cap="none" spc="0" normalizeH="0" baseline="0" noProof="0" dirty="0">
                          <a:ln>
                            <a:noFill/>
                          </a:ln>
                          <a:solidFill>
                            <a:srgbClr val="3F3F3F"/>
                          </a:solidFill>
                          <a:effectLst/>
                          <a:uLnTx/>
                          <a:uFillTx/>
                          <a:latin typeface="+mn-lt"/>
                          <a:ea typeface="+mn-ea"/>
                          <a:cs typeface="+mn-cs"/>
                        </a:rPr>
                        <a:t>T 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3F3F3F"/>
                          </a:solidFill>
                          <a:effectLst/>
                          <a:uLnTx/>
                          <a:uFillTx/>
                          <a:latin typeface="+mn-lt"/>
                          <a:ea typeface="+mn-ea"/>
                          <a:cs typeface="+mn-cs"/>
                        </a:rPr>
                        <a:t>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3F3F3F"/>
                          </a:solidFill>
                          <a:effectLst/>
                          <a:uLnTx/>
                          <a:uFillTx/>
                          <a:latin typeface="+mn-lt"/>
                          <a:ea typeface="+mn-ea"/>
                          <a:cs typeface="+mn-cs"/>
                        </a:rPr>
                        <a:t>Xx</a:t>
                      </a:r>
                      <a:endParaRPr kumimoji="0" lang="ru-RU" sz="2000" b="0" i="0" u="none" strike="noStrike" kern="1200" cap="none" spc="0" normalizeH="0" baseline="0" noProof="0" dirty="0">
                        <a:ln>
                          <a:noFill/>
                        </a:ln>
                        <a:solidFill>
                          <a:srgbClr val="3F3F3F"/>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err="1">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557125802"/>
                  </a:ext>
                </a:extLst>
              </a:tr>
              <a:tr h="1313151">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T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err="1">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err="1">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err="1">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solidFill>
                      <a:schemeClr val="bg2"/>
                    </a:solidFill>
                  </a:tcPr>
                </a:tc>
                <a:extLst>
                  <a:ext uri="{0D108BD9-81ED-4DB2-BD59-A6C34878D82A}">
                    <a16:rowId xmlns:a16="http://schemas.microsoft.com/office/drawing/2014/main" val="3497123575"/>
                  </a:ext>
                </a:extLst>
              </a:tr>
            </a:tbl>
          </a:graphicData>
        </a:graphic>
      </p:graphicFrame>
    </p:spTree>
    <p:extLst>
      <p:ext uri="{BB962C8B-B14F-4D97-AF65-F5344CB8AC3E}">
        <p14:creationId xmlns:p14="http://schemas.microsoft.com/office/powerpoint/2010/main" val="1064222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F0F52-98D8-2F98-D1A2-956C4797D772}"/>
            </a:ext>
          </a:extLst>
        </p:cNvPr>
        <p:cNvGrpSpPr/>
        <p:nvPr/>
      </p:nvGrpSpPr>
      <p:grpSpPr>
        <a:xfrm>
          <a:off x="0" y="0"/>
          <a:ext cx="0" cy="0"/>
          <a:chOff x="0" y="0"/>
          <a:chExt cx="0" cy="0"/>
        </a:xfrm>
      </p:grpSpPr>
      <p:sp>
        <p:nvSpPr>
          <p:cNvPr id="20" name="Полилиния: фигура 19">
            <a:extLst>
              <a:ext uri="{FF2B5EF4-FFF2-40B4-BE49-F238E27FC236}">
                <a16:creationId xmlns:a16="http://schemas.microsoft.com/office/drawing/2014/main" id="{EEC37601-800D-0853-3956-A544A4880C66}"/>
              </a:ext>
            </a:extLst>
          </p:cNvPr>
          <p:cNvSpPr/>
          <p:nvPr/>
        </p:nvSpPr>
        <p:spPr>
          <a:xfrm>
            <a:off x="355600" y="1664678"/>
            <a:ext cx="17551400" cy="7315197"/>
          </a:xfrm>
          <a:custGeom>
            <a:avLst/>
            <a:gdLst>
              <a:gd name="connsiteX0" fmla="*/ 465070 w 14627941"/>
              <a:gd name="connsiteY0" fmla="*/ 0 h 6326188"/>
              <a:gd name="connsiteX1" fmla="*/ 14162871 w 14627941"/>
              <a:gd name="connsiteY1" fmla="*/ 0 h 6326188"/>
              <a:gd name="connsiteX2" fmla="*/ 14627941 w 14627941"/>
              <a:gd name="connsiteY2" fmla="*/ 465070 h 6326188"/>
              <a:gd name="connsiteX3" fmla="*/ 14627941 w 14627941"/>
              <a:gd name="connsiteY3" fmla="*/ 6326188 h 6326188"/>
              <a:gd name="connsiteX4" fmla="*/ 0 w 14627941"/>
              <a:gd name="connsiteY4" fmla="*/ 6326188 h 6326188"/>
              <a:gd name="connsiteX5" fmla="*/ 0 w 14627941"/>
              <a:gd name="connsiteY5" fmla="*/ 465070 h 6326188"/>
              <a:gd name="connsiteX6" fmla="*/ 465070 w 14627941"/>
              <a:gd name="connsiteY6" fmla="*/ 0 h 632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27941" h="6326188">
                <a:moveTo>
                  <a:pt x="465070" y="0"/>
                </a:moveTo>
                <a:lnTo>
                  <a:pt x="14162871" y="0"/>
                </a:lnTo>
                <a:cubicBezTo>
                  <a:pt x="14419722" y="0"/>
                  <a:pt x="14627941" y="208219"/>
                  <a:pt x="14627941" y="465070"/>
                </a:cubicBezTo>
                <a:lnTo>
                  <a:pt x="14627941" y="6326188"/>
                </a:lnTo>
                <a:lnTo>
                  <a:pt x="0" y="6326188"/>
                </a:lnTo>
                <a:lnTo>
                  <a:pt x="0" y="465070"/>
                </a:lnTo>
                <a:cubicBezTo>
                  <a:pt x="0" y="208219"/>
                  <a:pt x="208219" y="0"/>
                  <a:pt x="465070" y="0"/>
                </a:cubicBezTo>
                <a:close/>
              </a:path>
            </a:pathLst>
          </a:custGeom>
          <a:solidFill>
            <a:schemeClr val="bg2">
              <a:alpha val="56000"/>
            </a:schemeClr>
          </a:solidFill>
          <a:ln>
            <a:noFill/>
          </a:ln>
          <a:effectLst>
            <a:outerShdw blurRad="596900" sx="98000" sy="9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graphicFrame>
        <p:nvGraphicFramePr>
          <p:cNvPr id="4" name="Таблица 7">
            <a:extLst>
              <a:ext uri="{FF2B5EF4-FFF2-40B4-BE49-F238E27FC236}">
                <a16:creationId xmlns:a16="http://schemas.microsoft.com/office/drawing/2014/main" id="{94D36B28-D9AC-8F37-54CC-B3E906991161}"/>
              </a:ext>
            </a:extLst>
          </p:cNvPr>
          <p:cNvGraphicFramePr>
            <a:graphicFrameLocks noGrp="1"/>
          </p:cNvGraphicFramePr>
          <p:nvPr>
            <p:extLst>
              <p:ext uri="{D42A27DB-BD31-4B8C-83A1-F6EECF244321}">
                <p14:modId xmlns:p14="http://schemas.microsoft.com/office/powerpoint/2010/main" val="2501151684"/>
              </p:ext>
            </p:extLst>
          </p:nvPr>
        </p:nvGraphicFramePr>
        <p:xfrm>
          <a:off x="820615" y="2203938"/>
          <a:ext cx="16599878" cy="6775937"/>
        </p:xfrm>
        <a:graphic>
          <a:graphicData uri="http://schemas.openxmlformats.org/drawingml/2006/table">
            <a:tbl>
              <a:tblPr firstRow="1" bandRow="1">
                <a:tableStyleId>{8A107856-5554-42FB-B03E-39F5DBC370BA}</a:tableStyleId>
              </a:tblPr>
              <a:tblGrid>
                <a:gridCol w="1980642">
                  <a:extLst>
                    <a:ext uri="{9D8B030D-6E8A-4147-A177-3AD203B41FA5}">
                      <a16:colId xmlns:a16="http://schemas.microsoft.com/office/drawing/2014/main" val="310093864"/>
                    </a:ext>
                  </a:extLst>
                </a:gridCol>
                <a:gridCol w="5573486">
                  <a:extLst>
                    <a:ext uri="{9D8B030D-6E8A-4147-A177-3AD203B41FA5}">
                      <a16:colId xmlns:a16="http://schemas.microsoft.com/office/drawing/2014/main" val="2023951014"/>
                    </a:ext>
                  </a:extLst>
                </a:gridCol>
                <a:gridCol w="1799771">
                  <a:extLst>
                    <a:ext uri="{9D8B030D-6E8A-4147-A177-3AD203B41FA5}">
                      <a16:colId xmlns:a16="http://schemas.microsoft.com/office/drawing/2014/main" val="399003074"/>
                    </a:ext>
                  </a:extLst>
                </a:gridCol>
                <a:gridCol w="2670629">
                  <a:extLst>
                    <a:ext uri="{9D8B030D-6E8A-4147-A177-3AD203B41FA5}">
                      <a16:colId xmlns:a16="http://schemas.microsoft.com/office/drawing/2014/main" val="2710494458"/>
                    </a:ext>
                  </a:extLst>
                </a:gridCol>
                <a:gridCol w="2491110">
                  <a:extLst>
                    <a:ext uri="{9D8B030D-6E8A-4147-A177-3AD203B41FA5}">
                      <a16:colId xmlns:a16="http://schemas.microsoft.com/office/drawing/2014/main" val="279249855"/>
                    </a:ext>
                  </a:extLst>
                </a:gridCol>
                <a:gridCol w="2084240">
                  <a:extLst>
                    <a:ext uri="{9D8B030D-6E8A-4147-A177-3AD203B41FA5}">
                      <a16:colId xmlns:a16="http://schemas.microsoft.com/office/drawing/2014/main" val="2697504287"/>
                    </a:ext>
                  </a:extLst>
                </a:gridCol>
              </a:tblGrid>
              <a:tr h="1078192">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Deliverable</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Description</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Type</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Diss Level</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Responsible Partner</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Due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rPr>
                        <a:t>month</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extLst>
                  <a:ext uri="{0D108BD9-81ED-4DB2-BD59-A6C34878D82A}">
                    <a16:rowId xmlns:a16="http://schemas.microsoft.com/office/drawing/2014/main" val="983420419"/>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D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rPr>
                        <a:t>SEN/PU</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MXX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883246291"/>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D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502607855"/>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D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557125802"/>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D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497123575"/>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D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2488081215"/>
                  </a:ext>
                </a:extLst>
              </a:tr>
            </a:tbl>
          </a:graphicData>
        </a:graphic>
      </p:graphicFrame>
      <p:sp>
        <p:nvSpPr>
          <p:cNvPr id="3" name="Θέση κειμένου 2">
            <a:extLst>
              <a:ext uri="{FF2B5EF4-FFF2-40B4-BE49-F238E27FC236}">
                <a16:creationId xmlns:a16="http://schemas.microsoft.com/office/drawing/2014/main" id="{D4B7D2C9-2B81-083E-D296-D117F415419E}"/>
              </a:ext>
            </a:extLst>
          </p:cNvPr>
          <p:cNvSpPr>
            <a:spLocks noGrp="1"/>
          </p:cNvSpPr>
          <p:nvPr>
            <p:ph type="body" sz="quarter" idx="10"/>
          </p:nvPr>
        </p:nvSpPr>
        <p:spPr/>
        <p:txBody>
          <a:bodyPr anchor="ctr"/>
          <a:lstStyle/>
          <a:p>
            <a:r>
              <a:rPr lang="en-US" dirty="0">
                <a:latin typeface="Montserrat ExtraBold" panose="00000900000000000000" pitchFamily="2" charset="0"/>
              </a:rPr>
              <a:t>Deliverables</a:t>
            </a:r>
            <a:endParaRPr lang="el-GR" dirty="0"/>
          </a:p>
        </p:txBody>
      </p:sp>
    </p:spTree>
    <p:extLst>
      <p:ext uri="{BB962C8B-B14F-4D97-AF65-F5344CB8AC3E}">
        <p14:creationId xmlns:p14="http://schemas.microsoft.com/office/powerpoint/2010/main" val="4004235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F6E58-3FAE-64B2-5049-4E705C6CF707}"/>
            </a:ext>
          </a:extLst>
        </p:cNvPr>
        <p:cNvGrpSpPr/>
        <p:nvPr/>
      </p:nvGrpSpPr>
      <p:grpSpPr>
        <a:xfrm>
          <a:off x="0" y="0"/>
          <a:ext cx="0" cy="0"/>
          <a:chOff x="0" y="0"/>
          <a:chExt cx="0" cy="0"/>
        </a:xfrm>
      </p:grpSpPr>
      <p:sp>
        <p:nvSpPr>
          <p:cNvPr id="20" name="Полилиния: фигура 19">
            <a:extLst>
              <a:ext uri="{FF2B5EF4-FFF2-40B4-BE49-F238E27FC236}">
                <a16:creationId xmlns:a16="http://schemas.microsoft.com/office/drawing/2014/main" id="{A258A73A-5EE1-72F7-9255-7B751869B70F}"/>
              </a:ext>
            </a:extLst>
          </p:cNvPr>
          <p:cNvSpPr/>
          <p:nvPr/>
        </p:nvSpPr>
        <p:spPr>
          <a:xfrm>
            <a:off x="355600" y="1664678"/>
            <a:ext cx="17551400" cy="7315197"/>
          </a:xfrm>
          <a:custGeom>
            <a:avLst/>
            <a:gdLst>
              <a:gd name="connsiteX0" fmla="*/ 465070 w 14627941"/>
              <a:gd name="connsiteY0" fmla="*/ 0 h 6326188"/>
              <a:gd name="connsiteX1" fmla="*/ 14162871 w 14627941"/>
              <a:gd name="connsiteY1" fmla="*/ 0 h 6326188"/>
              <a:gd name="connsiteX2" fmla="*/ 14627941 w 14627941"/>
              <a:gd name="connsiteY2" fmla="*/ 465070 h 6326188"/>
              <a:gd name="connsiteX3" fmla="*/ 14627941 w 14627941"/>
              <a:gd name="connsiteY3" fmla="*/ 6326188 h 6326188"/>
              <a:gd name="connsiteX4" fmla="*/ 0 w 14627941"/>
              <a:gd name="connsiteY4" fmla="*/ 6326188 h 6326188"/>
              <a:gd name="connsiteX5" fmla="*/ 0 w 14627941"/>
              <a:gd name="connsiteY5" fmla="*/ 465070 h 6326188"/>
              <a:gd name="connsiteX6" fmla="*/ 465070 w 14627941"/>
              <a:gd name="connsiteY6" fmla="*/ 0 h 632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27941" h="6326188">
                <a:moveTo>
                  <a:pt x="465070" y="0"/>
                </a:moveTo>
                <a:lnTo>
                  <a:pt x="14162871" y="0"/>
                </a:lnTo>
                <a:cubicBezTo>
                  <a:pt x="14419722" y="0"/>
                  <a:pt x="14627941" y="208219"/>
                  <a:pt x="14627941" y="465070"/>
                </a:cubicBezTo>
                <a:lnTo>
                  <a:pt x="14627941" y="6326188"/>
                </a:lnTo>
                <a:lnTo>
                  <a:pt x="0" y="6326188"/>
                </a:lnTo>
                <a:lnTo>
                  <a:pt x="0" y="465070"/>
                </a:lnTo>
                <a:cubicBezTo>
                  <a:pt x="0" y="208219"/>
                  <a:pt x="208219" y="0"/>
                  <a:pt x="465070" y="0"/>
                </a:cubicBezTo>
                <a:close/>
              </a:path>
            </a:pathLst>
          </a:custGeom>
          <a:solidFill>
            <a:schemeClr val="bg2">
              <a:alpha val="56000"/>
            </a:schemeClr>
          </a:solidFill>
          <a:ln>
            <a:noFill/>
          </a:ln>
          <a:effectLst>
            <a:outerShdw blurRad="596900" sx="98000" sy="9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graphicFrame>
        <p:nvGraphicFramePr>
          <p:cNvPr id="4" name="Таблица 7">
            <a:extLst>
              <a:ext uri="{FF2B5EF4-FFF2-40B4-BE49-F238E27FC236}">
                <a16:creationId xmlns:a16="http://schemas.microsoft.com/office/drawing/2014/main" id="{A6B28BFF-96A2-C017-10CF-B0EE2B6147B4}"/>
              </a:ext>
            </a:extLst>
          </p:cNvPr>
          <p:cNvGraphicFramePr>
            <a:graphicFrameLocks noGrp="1"/>
          </p:cNvGraphicFramePr>
          <p:nvPr>
            <p:extLst>
              <p:ext uri="{D42A27DB-BD31-4B8C-83A1-F6EECF244321}">
                <p14:modId xmlns:p14="http://schemas.microsoft.com/office/powerpoint/2010/main" val="3405370083"/>
              </p:ext>
            </p:extLst>
          </p:nvPr>
        </p:nvGraphicFramePr>
        <p:xfrm>
          <a:off x="820615" y="2203938"/>
          <a:ext cx="16717108" cy="6775937"/>
        </p:xfrm>
        <a:graphic>
          <a:graphicData uri="http://schemas.openxmlformats.org/drawingml/2006/table">
            <a:tbl>
              <a:tblPr firstRow="1" bandRow="1">
                <a:tableStyleId>{8A107856-5554-42FB-B03E-39F5DBC370BA}</a:tableStyleId>
              </a:tblPr>
              <a:tblGrid>
                <a:gridCol w="2307596">
                  <a:extLst>
                    <a:ext uri="{9D8B030D-6E8A-4147-A177-3AD203B41FA5}">
                      <a16:colId xmlns:a16="http://schemas.microsoft.com/office/drawing/2014/main" val="310093864"/>
                    </a:ext>
                  </a:extLst>
                </a:gridCol>
                <a:gridCol w="6368715">
                  <a:extLst>
                    <a:ext uri="{9D8B030D-6E8A-4147-A177-3AD203B41FA5}">
                      <a16:colId xmlns:a16="http://schemas.microsoft.com/office/drawing/2014/main" val="2023951014"/>
                    </a:ext>
                  </a:extLst>
                </a:gridCol>
                <a:gridCol w="2743200">
                  <a:extLst>
                    <a:ext uri="{9D8B030D-6E8A-4147-A177-3AD203B41FA5}">
                      <a16:colId xmlns:a16="http://schemas.microsoft.com/office/drawing/2014/main" val="399003074"/>
                    </a:ext>
                  </a:extLst>
                </a:gridCol>
                <a:gridCol w="3288632">
                  <a:extLst>
                    <a:ext uri="{9D8B030D-6E8A-4147-A177-3AD203B41FA5}">
                      <a16:colId xmlns:a16="http://schemas.microsoft.com/office/drawing/2014/main" val="2710494458"/>
                    </a:ext>
                  </a:extLst>
                </a:gridCol>
                <a:gridCol w="2008965">
                  <a:extLst>
                    <a:ext uri="{9D8B030D-6E8A-4147-A177-3AD203B41FA5}">
                      <a16:colId xmlns:a16="http://schemas.microsoft.com/office/drawing/2014/main" val="2697504287"/>
                    </a:ext>
                  </a:extLst>
                </a:gridCol>
              </a:tblGrid>
              <a:tr h="1078192">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Milestone</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Description</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Responsible </a:t>
                      </a:r>
                      <a:r>
                        <a:rPr kumimoji="0" lang="en-US" sz="2400" b="1" u="none" strike="noStrike" kern="1200" cap="none" spc="0" normalizeH="0" baseline="0" noProof="0" dirty="0" err="1">
                          <a:ln>
                            <a:noFill/>
                          </a:ln>
                          <a:solidFill>
                            <a:srgbClr val="4E8AA6"/>
                          </a:solidFill>
                          <a:effectLst/>
                          <a:uLnTx/>
                          <a:uFillTx/>
                          <a:latin typeface="+mn-lt"/>
                        </a:rPr>
                        <a:t>parner</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Means of Verification</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Due</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rPr>
                        <a:t>month</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extLst>
                  <a:ext uri="{0D108BD9-81ED-4DB2-BD59-A6C34878D82A}">
                    <a16:rowId xmlns:a16="http://schemas.microsoft.com/office/drawing/2014/main" val="983420419"/>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M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883246291"/>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M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502607855"/>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M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557125802"/>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M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497123575"/>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M 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2488081215"/>
                  </a:ext>
                </a:extLst>
              </a:tr>
            </a:tbl>
          </a:graphicData>
        </a:graphic>
      </p:graphicFrame>
      <p:sp>
        <p:nvSpPr>
          <p:cNvPr id="3" name="Θέση κειμένου 2">
            <a:extLst>
              <a:ext uri="{FF2B5EF4-FFF2-40B4-BE49-F238E27FC236}">
                <a16:creationId xmlns:a16="http://schemas.microsoft.com/office/drawing/2014/main" id="{1DBCC276-8634-9389-6E20-88480F500789}"/>
              </a:ext>
            </a:extLst>
          </p:cNvPr>
          <p:cNvSpPr>
            <a:spLocks noGrp="1"/>
          </p:cNvSpPr>
          <p:nvPr>
            <p:ph type="body" sz="quarter" idx="10"/>
          </p:nvPr>
        </p:nvSpPr>
        <p:spPr/>
        <p:txBody>
          <a:bodyPr anchor="ctr"/>
          <a:lstStyle/>
          <a:p>
            <a:r>
              <a:rPr lang="en-US" dirty="0">
                <a:latin typeface="Montserrat ExtraBold" panose="00000900000000000000" pitchFamily="2" charset="0"/>
              </a:rPr>
              <a:t>Milestones</a:t>
            </a:r>
            <a:endParaRPr lang="el-GR" dirty="0"/>
          </a:p>
        </p:txBody>
      </p:sp>
    </p:spTree>
    <p:extLst>
      <p:ext uri="{BB962C8B-B14F-4D97-AF65-F5344CB8AC3E}">
        <p14:creationId xmlns:p14="http://schemas.microsoft.com/office/powerpoint/2010/main" val="3001828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B333FA5E-6D34-E2CE-5922-96ACEF6622E2}"/>
              </a:ext>
            </a:extLst>
          </p:cNvPr>
          <p:cNvSpPr>
            <a:spLocks noGrp="1"/>
          </p:cNvSpPr>
          <p:nvPr>
            <p:ph type="body" sz="quarter" idx="10"/>
          </p:nvPr>
        </p:nvSpPr>
        <p:spPr/>
        <p:txBody>
          <a:bodyPr anchor="ctr"/>
          <a:lstStyle/>
          <a:p>
            <a:r>
              <a:rPr lang="en-US" dirty="0">
                <a:latin typeface="Montserrat ExtraBold" panose="00000900000000000000" pitchFamily="2" charset="0"/>
              </a:rPr>
              <a:t>WP XX DESCRIPTION</a:t>
            </a:r>
            <a:endParaRPr lang="el-GR" dirty="0"/>
          </a:p>
        </p:txBody>
      </p:sp>
    </p:spTree>
    <p:extLst>
      <p:ext uri="{BB962C8B-B14F-4D97-AF65-F5344CB8AC3E}">
        <p14:creationId xmlns:p14="http://schemas.microsoft.com/office/powerpoint/2010/main" val="4131446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E2271-6CD0-EFA2-DA8D-B5C522C08F76}"/>
            </a:ext>
          </a:extLst>
        </p:cNvPr>
        <p:cNvGrpSpPr/>
        <p:nvPr/>
      </p:nvGrpSpPr>
      <p:grpSpPr>
        <a:xfrm>
          <a:off x="0" y="0"/>
          <a:ext cx="0" cy="0"/>
          <a:chOff x="0" y="0"/>
          <a:chExt cx="0" cy="0"/>
        </a:xfrm>
      </p:grpSpPr>
      <p:sp>
        <p:nvSpPr>
          <p:cNvPr id="3" name="Θέση κειμένου 2">
            <a:extLst>
              <a:ext uri="{FF2B5EF4-FFF2-40B4-BE49-F238E27FC236}">
                <a16:creationId xmlns:a16="http://schemas.microsoft.com/office/drawing/2014/main" id="{137AD8B6-0FA4-1DEA-7E76-AE75EB3C0A95}"/>
              </a:ext>
            </a:extLst>
          </p:cNvPr>
          <p:cNvSpPr>
            <a:spLocks noGrp="1"/>
          </p:cNvSpPr>
          <p:nvPr>
            <p:ph type="body" sz="quarter" idx="10"/>
          </p:nvPr>
        </p:nvSpPr>
        <p:spPr/>
        <p:txBody>
          <a:bodyPr anchor="ctr"/>
          <a:lstStyle/>
          <a:p>
            <a:r>
              <a:rPr lang="en-US" dirty="0">
                <a:latin typeface="Montserrat ExtraBold" panose="00000900000000000000" pitchFamily="2" charset="0"/>
              </a:rPr>
              <a:t>Task X.X: Description &amp; Progress</a:t>
            </a:r>
            <a:endParaRPr lang="el-GR" dirty="0"/>
          </a:p>
        </p:txBody>
      </p:sp>
      <p:sp>
        <p:nvSpPr>
          <p:cNvPr id="4" name="Θέση κειμένου 3">
            <a:extLst>
              <a:ext uri="{FF2B5EF4-FFF2-40B4-BE49-F238E27FC236}">
                <a16:creationId xmlns:a16="http://schemas.microsoft.com/office/drawing/2014/main" id="{3F72AE9D-36D2-357D-F19D-3C9AD035C0C8}"/>
              </a:ext>
            </a:extLst>
          </p:cNvPr>
          <p:cNvSpPr>
            <a:spLocks noGrp="1"/>
          </p:cNvSpPr>
          <p:nvPr>
            <p:ph type="body" sz="quarter" idx="11"/>
          </p:nvPr>
        </p:nvSpPr>
        <p:spPr/>
        <p:txBody>
          <a:bodyPr/>
          <a:lstStyle/>
          <a:p>
            <a:r>
              <a:rPr lang="en-US" dirty="0">
                <a:latin typeface="+mn-lt"/>
              </a:rPr>
              <a:t>Description</a:t>
            </a:r>
            <a:endParaRPr lang="el-GR" dirty="0">
              <a:latin typeface="+mn-lt"/>
            </a:endParaRPr>
          </a:p>
        </p:txBody>
      </p:sp>
    </p:spTree>
    <p:extLst>
      <p:ext uri="{BB962C8B-B14F-4D97-AF65-F5344CB8AC3E}">
        <p14:creationId xmlns:p14="http://schemas.microsoft.com/office/powerpoint/2010/main" val="269948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a:extLst>
              <a:ext uri="{FF2B5EF4-FFF2-40B4-BE49-F238E27FC236}">
                <a16:creationId xmlns:a16="http://schemas.microsoft.com/office/drawing/2014/main" id="{70920ABF-BFF8-BF1B-95F4-A2DC6067E802}"/>
              </a:ext>
            </a:extLst>
          </p:cNvPr>
          <p:cNvSpPr>
            <a:spLocks noGrp="1"/>
          </p:cNvSpPr>
          <p:nvPr>
            <p:ph type="body" sz="quarter" idx="10"/>
          </p:nvPr>
        </p:nvSpPr>
        <p:spPr/>
        <p:txBody>
          <a:bodyPr anchor="ctr"/>
          <a:lstStyle/>
          <a:p>
            <a:r>
              <a:rPr lang="en-US" dirty="0">
                <a:latin typeface="Montserrat ExtraBold" panose="00000900000000000000" pitchFamily="2" charset="0"/>
              </a:rPr>
              <a:t>Task X.X: Timeline and Status</a:t>
            </a:r>
            <a:endParaRPr lang="el-GR" dirty="0"/>
          </a:p>
        </p:txBody>
      </p:sp>
      <p:graphicFrame>
        <p:nvGraphicFramePr>
          <p:cNvPr id="5" name="Tabella 11">
            <a:extLst>
              <a:ext uri="{FF2B5EF4-FFF2-40B4-BE49-F238E27FC236}">
                <a16:creationId xmlns:a16="http://schemas.microsoft.com/office/drawing/2014/main" id="{8A93CB99-E4D4-781A-DDBF-06554EEB95B1}"/>
              </a:ext>
            </a:extLst>
          </p:cNvPr>
          <p:cNvGraphicFramePr>
            <a:graphicFrameLocks noGrp="1"/>
          </p:cNvGraphicFramePr>
          <p:nvPr>
            <p:extLst>
              <p:ext uri="{D42A27DB-BD31-4B8C-83A1-F6EECF244321}">
                <p14:modId xmlns:p14="http://schemas.microsoft.com/office/powerpoint/2010/main" val="918229362"/>
              </p:ext>
            </p:extLst>
          </p:nvPr>
        </p:nvGraphicFramePr>
        <p:xfrm>
          <a:off x="589318" y="2950064"/>
          <a:ext cx="16749456" cy="1535447"/>
        </p:xfrm>
        <a:graphic>
          <a:graphicData uri="http://schemas.openxmlformats.org/drawingml/2006/table">
            <a:tbl>
              <a:tblPr>
                <a:tableStyleId>{3C2FFA5D-87B4-456A-9821-1D502468CF0F}</a:tableStyleId>
              </a:tblPr>
              <a:tblGrid>
                <a:gridCol w="340616">
                  <a:extLst>
                    <a:ext uri="{9D8B030D-6E8A-4147-A177-3AD203B41FA5}">
                      <a16:colId xmlns:a16="http://schemas.microsoft.com/office/drawing/2014/main" val="20000"/>
                    </a:ext>
                  </a:extLst>
                </a:gridCol>
                <a:gridCol w="340616">
                  <a:extLst>
                    <a:ext uri="{9D8B030D-6E8A-4147-A177-3AD203B41FA5}">
                      <a16:colId xmlns:a16="http://schemas.microsoft.com/office/drawing/2014/main" val="20001"/>
                    </a:ext>
                  </a:extLst>
                </a:gridCol>
                <a:gridCol w="340616">
                  <a:extLst>
                    <a:ext uri="{9D8B030D-6E8A-4147-A177-3AD203B41FA5}">
                      <a16:colId xmlns:a16="http://schemas.microsoft.com/office/drawing/2014/main" val="20002"/>
                    </a:ext>
                  </a:extLst>
                </a:gridCol>
                <a:gridCol w="340616">
                  <a:extLst>
                    <a:ext uri="{9D8B030D-6E8A-4147-A177-3AD203B41FA5}">
                      <a16:colId xmlns:a16="http://schemas.microsoft.com/office/drawing/2014/main" val="20003"/>
                    </a:ext>
                  </a:extLst>
                </a:gridCol>
                <a:gridCol w="340616">
                  <a:extLst>
                    <a:ext uri="{9D8B030D-6E8A-4147-A177-3AD203B41FA5}">
                      <a16:colId xmlns:a16="http://schemas.microsoft.com/office/drawing/2014/main" val="20004"/>
                    </a:ext>
                  </a:extLst>
                </a:gridCol>
                <a:gridCol w="340616">
                  <a:extLst>
                    <a:ext uri="{9D8B030D-6E8A-4147-A177-3AD203B41FA5}">
                      <a16:colId xmlns:a16="http://schemas.microsoft.com/office/drawing/2014/main" val="20005"/>
                    </a:ext>
                  </a:extLst>
                </a:gridCol>
                <a:gridCol w="340616">
                  <a:extLst>
                    <a:ext uri="{9D8B030D-6E8A-4147-A177-3AD203B41FA5}">
                      <a16:colId xmlns:a16="http://schemas.microsoft.com/office/drawing/2014/main" val="20006"/>
                    </a:ext>
                  </a:extLst>
                </a:gridCol>
                <a:gridCol w="340616">
                  <a:extLst>
                    <a:ext uri="{9D8B030D-6E8A-4147-A177-3AD203B41FA5}">
                      <a16:colId xmlns:a16="http://schemas.microsoft.com/office/drawing/2014/main" val="20007"/>
                    </a:ext>
                  </a:extLst>
                </a:gridCol>
                <a:gridCol w="340616">
                  <a:extLst>
                    <a:ext uri="{9D8B030D-6E8A-4147-A177-3AD203B41FA5}">
                      <a16:colId xmlns:a16="http://schemas.microsoft.com/office/drawing/2014/main" val="20008"/>
                    </a:ext>
                  </a:extLst>
                </a:gridCol>
                <a:gridCol w="340616">
                  <a:extLst>
                    <a:ext uri="{9D8B030D-6E8A-4147-A177-3AD203B41FA5}">
                      <a16:colId xmlns:a16="http://schemas.microsoft.com/office/drawing/2014/main" val="349970739"/>
                    </a:ext>
                  </a:extLst>
                </a:gridCol>
                <a:gridCol w="340616">
                  <a:extLst>
                    <a:ext uri="{9D8B030D-6E8A-4147-A177-3AD203B41FA5}">
                      <a16:colId xmlns:a16="http://schemas.microsoft.com/office/drawing/2014/main" val="2863333289"/>
                    </a:ext>
                  </a:extLst>
                </a:gridCol>
                <a:gridCol w="340616">
                  <a:extLst>
                    <a:ext uri="{9D8B030D-6E8A-4147-A177-3AD203B41FA5}">
                      <a16:colId xmlns:a16="http://schemas.microsoft.com/office/drawing/2014/main" val="4004392079"/>
                    </a:ext>
                  </a:extLst>
                </a:gridCol>
                <a:gridCol w="358420">
                  <a:extLst>
                    <a:ext uri="{9D8B030D-6E8A-4147-A177-3AD203B41FA5}">
                      <a16:colId xmlns:a16="http://schemas.microsoft.com/office/drawing/2014/main" val="4143025747"/>
                    </a:ext>
                  </a:extLst>
                </a:gridCol>
                <a:gridCol w="358420">
                  <a:extLst>
                    <a:ext uri="{9D8B030D-6E8A-4147-A177-3AD203B41FA5}">
                      <a16:colId xmlns:a16="http://schemas.microsoft.com/office/drawing/2014/main" val="20013"/>
                    </a:ext>
                  </a:extLst>
                </a:gridCol>
                <a:gridCol w="358420">
                  <a:extLst>
                    <a:ext uri="{9D8B030D-6E8A-4147-A177-3AD203B41FA5}">
                      <a16:colId xmlns:a16="http://schemas.microsoft.com/office/drawing/2014/main" val="20014"/>
                    </a:ext>
                  </a:extLst>
                </a:gridCol>
                <a:gridCol w="358420">
                  <a:extLst>
                    <a:ext uri="{9D8B030D-6E8A-4147-A177-3AD203B41FA5}">
                      <a16:colId xmlns:a16="http://schemas.microsoft.com/office/drawing/2014/main" val="20015"/>
                    </a:ext>
                  </a:extLst>
                </a:gridCol>
                <a:gridCol w="358420">
                  <a:extLst>
                    <a:ext uri="{9D8B030D-6E8A-4147-A177-3AD203B41FA5}">
                      <a16:colId xmlns:a16="http://schemas.microsoft.com/office/drawing/2014/main" val="20016"/>
                    </a:ext>
                  </a:extLst>
                </a:gridCol>
                <a:gridCol w="358420">
                  <a:extLst>
                    <a:ext uri="{9D8B030D-6E8A-4147-A177-3AD203B41FA5}">
                      <a16:colId xmlns:a16="http://schemas.microsoft.com/office/drawing/2014/main" val="20017"/>
                    </a:ext>
                  </a:extLst>
                </a:gridCol>
                <a:gridCol w="358420">
                  <a:extLst>
                    <a:ext uri="{9D8B030D-6E8A-4147-A177-3AD203B41FA5}">
                      <a16:colId xmlns:a16="http://schemas.microsoft.com/office/drawing/2014/main" val="1120229072"/>
                    </a:ext>
                  </a:extLst>
                </a:gridCol>
                <a:gridCol w="358420">
                  <a:extLst>
                    <a:ext uri="{9D8B030D-6E8A-4147-A177-3AD203B41FA5}">
                      <a16:colId xmlns:a16="http://schemas.microsoft.com/office/drawing/2014/main" val="3969588444"/>
                    </a:ext>
                  </a:extLst>
                </a:gridCol>
                <a:gridCol w="358420">
                  <a:extLst>
                    <a:ext uri="{9D8B030D-6E8A-4147-A177-3AD203B41FA5}">
                      <a16:colId xmlns:a16="http://schemas.microsoft.com/office/drawing/2014/main" val="3946728488"/>
                    </a:ext>
                  </a:extLst>
                </a:gridCol>
                <a:gridCol w="358420">
                  <a:extLst>
                    <a:ext uri="{9D8B030D-6E8A-4147-A177-3AD203B41FA5}">
                      <a16:colId xmlns:a16="http://schemas.microsoft.com/office/drawing/2014/main" val="3310635312"/>
                    </a:ext>
                  </a:extLst>
                </a:gridCol>
                <a:gridCol w="358420">
                  <a:extLst>
                    <a:ext uri="{9D8B030D-6E8A-4147-A177-3AD203B41FA5}">
                      <a16:colId xmlns:a16="http://schemas.microsoft.com/office/drawing/2014/main" val="2163173282"/>
                    </a:ext>
                  </a:extLst>
                </a:gridCol>
                <a:gridCol w="358420">
                  <a:extLst>
                    <a:ext uri="{9D8B030D-6E8A-4147-A177-3AD203B41FA5}">
                      <a16:colId xmlns:a16="http://schemas.microsoft.com/office/drawing/2014/main" val="1010856670"/>
                    </a:ext>
                  </a:extLst>
                </a:gridCol>
                <a:gridCol w="343075">
                  <a:extLst>
                    <a:ext uri="{9D8B030D-6E8A-4147-A177-3AD203B41FA5}">
                      <a16:colId xmlns:a16="http://schemas.microsoft.com/office/drawing/2014/main" val="20018"/>
                    </a:ext>
                  </a:extLst>
                </a:gridCol>
                <a:gridCol w="343075">
                  <a:extLst>
                    <a:ext uri="{9D8B030D-6E8A-4147-A177-3AD203B41FA5}">
                      <a16:colId xmlns:a16="http://schemas.microsoft.com/office/drawing/2014/main" val="20019"/>
                    </a:ext>
                  </a:extLst>
                </a:gridCol>
                <a:gridCol w="343075">
                  <a:extLst>
                    <a:ext uri="{9D8B030D-6E8A-4147-A177-3AD203B41FA5}">
                      <a16:colId xmlns:a16="http://schemas.microsoft.com/office/drawing/2014/main" val="20020"/>
                    </a:ext>
                  </a:extLst>
                </a:gridCol>
                <a:gridCol w="343075">
                  <a:extLst>
                    <a:ext uri="{9D8B030D-6E8A-4147-A177-3AD203B41FA5}">
                      <a16:colId xmlns:a16="http://schemas.microsoft.com/office/drawing/2014/main" val="20021"/>
                    </a:ext>
                  </a:extLst>
                </a:gridCol>
                <a:gridCol w="343075">
                  <a:extLst>
                    <a:ext uri="{9D8B030D-6E8A-4147-A177-3AD203B41FA5}">
                      <a16:colId xmlns:a16="http://schemas.microsoft.com/office/drawing/2014/main" val="20022"/>
                    </a:ext>
                  </a:extLst>
                </a:gridCol>
                <a:gridCol w="343075">
                  <a:extLst>
                    <a:ext uri="{9D8B030D-6E8A-4147-A177-3AD203B41FA5}">
                      <a16:colId xmlns:a16="http://schemas.microsoft.com/office/drawing/2014/main" val="20023"/>
                    </a:ext>
                  </a:extLst>
                </a:gridCol>
                <a:gridCol w="343075">
                  <a:extLst>
                    <a:ext uri="{9D8B030D-6E8A-4147-A177-3AD203B41FA5}">
                      <a16:colId xmlns:a16="http://schemas.microsoft.com/office/drawing/2014/main" val="20024"/>
                    </a:ext>
                  </a:extLst>
                </a:gridCol>
                <a:gridCol w="343075">
                  <a:extLst>
                    <a:ext uri="{9D8B030D-6E8A-4147-A177-3AD203B41FA5}">
                      <a16:colId xmlns:a16="http://schemas.microsoft.com/office/drawing/2014/main" val="3315685877"/>
                    </a:ext>
                  </a:extLst>
                </a:gridCol>
                <a:gridCol w="343075">
                  <a:extLst>
                    <a:ext uri="{9D8B030D-6E8A-4147-A177-3AD203B41FA5}">
                      <a16:colId xmlns:a16="http://schemas.microsoft.com/office/drawing/2014/main" val="20025"/>
                    </a:ext>
                  </a:extLst>
                </a:gridCol>
                <a:gridCol w="343075">
                  <a:extLst>
                    <a:ext uri="{9D8B030D-6E8A-4147-A177-3AD203B41FA5}">
                      <a16:colId xmlns:a16="http://schemas.microsoft.com/office/drawing/2014/main" val="1632264018"/>
                    </a:ext>
                  </a:extLst>
                </a:gridCol>
                <a:gridCol w="343075">
                  <a:extLst>
                    <a:ext uri="{9D8B030D-6E8A-4147-A177-3AD203B41FA5}">
                      <a16:colId xmlns:a16="http://schemas.microsoft.com/office/drawing/2014/main" val="20026"/>
                    </a:ext>
                  </a:extLst>
                </a:gridCol>
                <a:gridCol w="343075">
                  <a:extLst>
                    <a:ext uri="{9D8B030D-6E8A-4147-A177-3AD203B41FA5}">
                      <a16:colId xmlns:a16="http://schemas.microsoft.com/office/drawing/2014/main" val="2984959914"/>
                    </a:ext>
                  </a:extLst>
                </a:gridCol>
                <a:gridCol w="353677">
                  <a:extLst>
                    <a:ext uri="{9D8B030D-6E8A-4147-A177-3AD203B41FA5}">
                      <a16:colId xmlns:a16="http://schemas.microsoft.com/office/drawing/2014/main" val="1372869295"/>
                    </a:ext>
                  </a:extLst>
                </a:gridCol>
                <a:gridCol w="353677">
                  <a:extLst>
                    <a:ext uri="{9D8B030D-6E8A-4147-A177-3AD203B41FA5}">
                      <a16:colId xmlns:a16="http://schemas.microsoft.com/office/drawing/2014/main" val="727066768"/>
                    </a:ext>
                  </a:extLst>
                </a:gridCol>
                <a:gridCol w="353677">
                  <a:extLst>
                    <a:ext uri="{9D8B030D-6E8A-4147-A177-3AD203B41FA5}">
                      <a16:colId xmlns:a16="http://schemas.microsoft.com/office/drawing/2014/main" val="20028"/>
                    </a:ext>
                  </a:extLst>
                </a:gridCol>
                <a:gridCol w="353677">
                  <a:extLst>
                    <a:ext uri="{9D8B030D-6E8A-4147-A177-3AD203B41FA5}">
                      <a16:colId xmlns:a16="http://schemas.microsoft.com/office/drawing/2014/main" val="1099783398"/>
                    </a:ext>
                  </a:extLst>
                </a:gridCol>
                <a:gridCol w="353677">
                  <a:extLst>
                    <a:ext uri="{9D8B030D-6E8A-4147-A177-3AD203B41FA5}">
                      <a16:colId xmlns:a16="http://schemas.microsoft.com/office/drawing/2014/main" val="20029"/>
                    </a:ext>
                  </a:extLst>
                </a:gridCol>
                <a:gridCol w="353677">
                  <a:extLst>
                    <a:ext uri="{9D8B030D-6E8A-4147-A177-3AD203B41FA5}">
                      <a16:colId xmlns:a16="http://schemas.microsoft.com/office/drawing/2014/main" val="626869809"/>
                    </a:ext>
                  </a:extLst>
                </a:gridCol>
                <a:gridCol w="353677">
                  <a:extLst>
                    <a:ext uri="{9D8B030D-6E8A-4147-A177-3AD203B41FA5}">
                      <a16:colId xmlns:a16="http://schemas.microsoft.com/office/drawing/2014/main" val="20030"/>
                    </a:ext>
                  </a:extLst>
                </a:gridCol>
                <a:gridCol w="353677">
                  <a:extLst>
                    <a:ext uri="{9D8B030D-6E8A-4147-A177-3AD203B41FA5}">
                      <a16:colId xmlns:a16="http://schemas.microsoft.com/office/drawing/2014/main" val="1046152203"/>
                    </a:ext>
                  </a:extLst>
                </a:gridCol>
                <a:gridCol w="353677">
                  <a:extLst>
                    <a:ext uri="{9D8B030D-6E8A-4147-A177-3AD203B41FA5}">
                      <a16:colId xmlns:a16="http://schemas.microsoft.com/office/drawing/2014/main" val="20031"/>
                    </a:ext>
                  </a:extLst>
                </a:gridCol>
                <a:gridCol w="353677">
                  <a:extLst>
                    <a:ext uri="{9D8B030D-6E8A-4147-A177-3AD203B41FA5}">
                      <a16:colId xmlns:a16="http://schemas.microsoft.com/office/drawing/2014/main" val="2408507161"/>
                    </a:ext>
                  </a:extLst>
                </a:gridCol>
                <a:gridCol w="353677">
                  <a:extLst>
                    <a:ext uri="{9D8B030D-6E8A-4147-A177-3AD203B41FA5}">
                      <a16:colId xmlns:a16="http://schemas.microsoft.com/office/drawing/2014/main" val="20032"/>
                    </a:ext>
                  </a:extLst>
                </a:gridCol>
                <a:gridCol w="353677">
                  <a:extLst>
                    <a:ext uri="{9D8B030D-6E8A-4147-A177-3AD203B41FA5}">
                      <a16:colId xmlns:a16="http://schemas.microsoft.com/office/drawing/2014/main" val="1512378643"/>
                    </a:ext>
                  </a:extLst>
                </a:gridCol>
              </a:tblGrid>
              <a:tr h="532723">
                <a:tc gridSpan="12">
                  <a:txBody>
                    <a:bodyPr/>
                    <a:lstStyle/>
                    <a:p>
                      <a:pPr algn="ctr" fontAlgn="ctr"/>
                      <a:r>
                        <a:rPr lang="en-US" sz="2400" b="1" u="none" strike="noStrike" dirty="0">
                          <a:solidFill>
                            <a:srgbClr val="FFFFFF"/>
                          </a:solidFill>
                          <a:effectLst/>
                        </a:rPr>
                        <a:t>Year 1</a:t>
                      </a:r>
                      <a:endParaRPr lang="en-US" sz="2400" b="1" i="0" u="none" strike="noStrike" dirty="0">
                        <a:solidFill>
                          <a:srgbClr val="FFFFFF"/>
                        </a:solidFill>
                        <a:effectLst/>
                        <a:latin typeface="Montserrat Light" panose="00000400000000000000" pitchFamily="2" charset="0"/>
                      </a:endParaRPr>
                    </a:p>
                  </a:txBody>
                  <a:tcPr marL="131351" marR="131351" marT="65675" marB="6567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fontAlgn="ctr"/>
                      <a:endParaRPr lang="en-US" sz="1700" b="1" i="0" u="none" strike="noStrike" dirty="0">
                        <a:solidFill>
                          <a:srgbClr val="FFFFFF"/>
                        </a:solidFill>
                        <a:effectLst/>
                        <a:latin typeface="Montserrat Light" panose="00000400000000000000" pitchFamily="2" charset="0"/>
                      </a:endParaRPr>
                    </a:p>
                  </a:txBody>
                  <a:tcPr marL="131351" marR="131351" marT="65675" marB="65675" anchor="ctr"/>
                </a:tc>
                <a:tc hMerge="1">
                  <a:txBody>
                    <a:bodyPr/>
                    <a:lstStyle/>
                    <a:p>
                      <a:pPr algn="ctr" fontAlgn="ctr"/>
                      <a:endParaRPr lang="en-US" sz="1700" b="1" i="0" u="none" strike="noStrike" dirty="0">
                        <a:solidFill>
                          <a:srgbClr val="FFFFFF"/>
                        </a:solidFill>
                        <a:effectLst/>
                        <a:latin typeface="Montserrat Light" panose="00000400000000000000" pitchFamily="2" charset="0"/>
                      </a:endParaRPr>
                    </a:p>
                  </a:txBody>
                  <a:tcPr marL="131351" marR="131351" marT="65675" marB="65675" anchor="ctr"/>
                </a:tc>
                <a:tc hMerge="1">
                  <a:txBody>
                    <a:bodyPr/>
                    <a:lstStyle/>
                    <a:p>
                      <a:pPr algn="ctr" fontAlgn="ctr"/>
                      <a:endParaRPr lang="en-US" sz="1700" b="1" i="0" u="none" strike="noStrike" dirty="0">
                        <a:solidFill>
                          <a:srgbClr val="FFFFFF"/>
                        </a:solidFill>
                        <a:effectLst/>
                        <a:latin typeface="Montserrat Light" panose="00000400000000000000" pitchFamily="2" charset="0"/>
                      </a:endParaRPr>
                    </a:p>
                  </a:txBody>
                  <a:tcPr marL="131351" marR="131351" marT="65675" marB="65675" anchor="ctr"/>
                </a:tc>
                <a:tc gridSpan="12">
                  <a:txBody>
                    <a:bodyPr/>
                    <a:lstStyle/>
                    <a:p>
                      <a:pPr algn="ctr" fontAlgn="ctr"/>
                      <a:r>
                        <a:rPr lang="en-US" sz="2400" b="1" u="none" strike="noStrike" dirty="0">
                          <a:solidFill>
                            <a:srgbClr val="FFFFFF"/>
                          </a:solidFill>
                          <a:effectLst/>
                        </a:rPr>
                        <a:t>Year 2</a:t>
                      </a:r>
                      <a:endParaRPr lang="en-US" sz="2400" b="1" i="0" u="none" strike="noStrike" dirty="0">
                        <a:solidFill>
                          <a:srgbClr val="FFFFFF"/>
                        </a:solidFill>
                        <a:effectLst/>
                        <a:latin typeface="Montserrat Light" panose="00000400000000000000" pitchFamily="2" charset="0"/>
                      </a:endParaRPr>
                    </a:p>
                  </a:txBody>
                  <a:tcPr marL="131351" marR="131351" marT="65675" marB="6567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gridSpan="12">
                  <a:txBody>
                    <a:bodyPr/>
                    <a:lstStyle/>
                    <a:p>
                      <a:pPr algn="ctr"/>
                      <a:r>
                        <a:rPr lang="en-US" sz="2400" b="1" dirty="0">
                          <a:solidFill>
                            <a:schemeClr val="bg2"/>
                          </a:solidFill>
                        </a:rPr>
                        <a:t>Year 3</a:t>
                      </a:r>
                      <a:endParaRPr lang="en-US" sz="2400" b="1" dirty="0">
                        <a:solidFill>
                          <a:schemeClr val="bg2"/>
                        </a:solidFill>
                        <a:latin typeface="Montserrat Light" panose="00000400000000000000" pitchFamily="2" charset="0"/>
                      </a:endParaRPr>
                    </a:p>
                  </a:txBody>
                  <a:tcPr marL="131351" marR="131351" marT="65675" marB="65675"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a:p>
                  </a:txBody>
                  <a:tcPr marL="131351" marR="131351" marT="65675" marB="65675" anchor="ctr"/>
                </a:tc>
                <a:tc hMerge="1">
                  <a:txBody>
                    <a:bodyPr/>
                    <a:lstStyle/>
                    <a:p>
                      <a:endParaRPr lang="el-GR"/>
                    </a:p>
                  </a:txBody>
                  <a:tcPr/>
                </a:tc>
                <a:tc hMerge="1">
                  <a:txBody>
                    <a:bodyPr/>
                    <a:lstStyle/>
                    <a:p>
                      <a:endParaRPr lang="en-US"/>
                    </a:p>
                  </a:txBody>
                  <a:tcPr/>
                </a:tc>
                <a:tc hMerge="1">
                  <a:txBody>
                    <a:bodyPr/>
                    <a:lstStyle/>
                    <a:p>
                      <a:endParaRPr lang="el-GR"/>
                    </a:p>
                  </a:txBody>
                  <a:tcPr/>
                </a:tc>
                <a:tc hMerge="1">
                  <a:txBody>
                    <a:bodyPr/>
                    <a:lstStyle/>
                    <a:p>
                      <a:endParaRPr lang="en-US"/>
                    </a:p>
                  </a:txBody>
                  <a:tcPr/>
                </a:tc>
                <a:tc hMerge="1">
                  <a:txBody>
                    <a:bodyPr/>
                    <a:lstStyle/>
                    <a:p>
                      <a:endParaRPr lang="el-GR"/>
                    </a:p>
                  </a:txBody>
                  <a:tcPr/>
                </a:tc>
                <a:tc gridSpan="12">
                  <a:txBody>
                    <a:bodyPr/>
                    <a:lstStyle/>
                    <a:p>
                      <a:pPr algn="ctr" fontAlgn="ctr"/>
                      <a:r>
                        <a:rPr lang="en-US" sz="2400" b="1" u="none" strike="noStrike" dirty="0">
                          <a:solidFill>
                            <a:srgbClr val="FFFFFF"/>
                          </a:solidFill>
                          <a:effectLst/>
                        </a:rPr>
                        <a:t>Year 4</a:t>
                      </a:r>
                      <a:endParaRPr lang="en-US" sz="2400" b="1" i="0" u="none" strike="noStrike" dirty="0">
                        <a:solidFill>
                          <a:srgbClr val="FFFFFF"/>
                        </a:solidFill>
                        <a:effectLst/>
                        <a:latin typeface="Montserrat Light" panose="00000400000000000000" pitchFamily="2" charset="0"/>
                      </a:endParaRPr>
                    </a:p>
                  </a:txBody>
                  <a:tcPr marL="131351" marR="131351" marT="65675" marB="65675" anchor="ctr"/>
                </a:tc>
                <a:tc hMerge="1">
                  <a:txBody>
                    <a:bodyPr/>
                    <a:lstStyle/>
                    <a:p>
                      <a:endParaRPr lang="el-GR"/>
                    </a:p>
                  </a:txBody>
                  <a:tcPr/>
                </a:tc>
                <a:tc hMerge="1">
                  <a:txBody>
                    <a:bodyPr/>
                    <a:lstStyle/>
                    <a:p>
                      <a:endParaRPr lang="en-US"/>
                    </a:p>
                  </a:txBody>
                  <a:tcPr/>
                </a:tc>
                <a:tc hMerge="1">
                  <a:txBody>
                    <a:bodyPr/>
                    <a:lstStyle/>
                    <a:p>
                      <a:endParaRPr lang="el-GR"/>
                    </a:p>
                  </a:txBody>
                  <a:tcPr/>
                </a:tc>
                <a:tc hMerge="1">
                  <a:txBody>
                    <a:bodyPr/>
                    <a:lstStyle/>
                    <a:p>
                      <a:endParaRPr lang="en-US"/>
                    </a:p>
                  </a:txBody>
                  <a:tcPr/>
                </a:tc>
                <a:tc hMerge="1">
                  <a:txBody>
                    <a:bodyPr/>
                    <a:lstStyle/>
                    <a:p>
                      <a:endParaRPr lang="el-GR"/>
                    </a:p>
                  </a:txBody>
                  <a:tcPr/>
                </a:tc>
                <a:tc hMerge="1">
                  <a:txBody>
                    <a:bodyPr/>
                    <a:lstStyle/>
                    <a:p>
                      <a:endParaRPr dirty="0"/>
                    </a:p>
                  </a:txBody>
                  <a:tcPr marL="131351" marR="131351" marT="65675" marB="65675" anchor="ctr"/>
                </a:tc>
                <a:tc hMerge="1">
                  <a:txBody>
                    <a:bodyPr/>
                    <a:lstStyle/>
                    <a:p>
                      <a:endParaRPr lang="el-GR"/>
                    </a:p>
                  </a:txBody>
                  <a:tcPr/>
                </a:tc>
                <a:tc hMerge="1">
                  <a:txBody>
                    <a:bodyPr/>
                    <a:lstStyle/>
                    <a:p>
                      <a:endParaRPr lang="en-US"/>
                    </a:p>
                  </a:txBody>
                  <a:tcPr/>
                </a:tc>
                <a:tc hMerge="1">
                  <a:txBody>
                    <a:bodyPr/>
                    <a:lstStyle/>
                    <a:p>
                      <a:endParaRPr lang="el-GR"/>
                    </a:p>
                  </a:txBody>
                  <a:tcPr/>
                </a:tc>
                <a:tc hMerge="1">
                  <a:txBody>
                    <a:bodyPr/>
                    <a:lstStyle/>
                    <a:p>
                      <a:endParaRPr lang="en-US"/>
                    </a:p>
                  </a:txBody>
                  <a:tcPr/>
                </a:tc>
                <a:tc hMerge="1">
                  <a:txBody>
                    <a:bodyPr/>
                    <a:lstStyle/>
                    <a:p>
                      <a:endParaRPr lang="el-GR"/>
                    </a:p>
                  </a:txBody>
                  <a:tcPr/>
                </a:tc>
                <a:extLst>
                  <a:ext uri="{0D108BD9-81ED-4DB2-BD59-A6C34878D82A}">
                    <a16:rowId xmlns:a16="http://schemas.microsoft.com/office/drawing/2014/main" val="10000"/>
                  </a:ext>
                </a:extLst>
              </a:tr>
              <a:tr h="501362">
                <a:tc>
                  <a:txBody>
                    <a:bodyPr/>
                    <a:lstStyle/>
                    <a:p>
                      <a:pPr algn="ctr" fontAlgn="b"/>
                      <a:r>
                        <a:rPr lang="en-US" sz="1600" b="1" u="none" strike="noStrike" dirty="0">
                          <a:solidFill>
                            <a:srgbClr val="FFFFFF"/>
                          </a:solidFill>
                          <a:effectLst/>
                        </a:rPr>
                        <a:t>1</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5</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6</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7</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8</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9</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a:r>
                        <a:rPr lang="en-US" sz="1600" b="1" u="none" strike="noStrike" dirty="0">
                          <a:solidFill>
                            <a:srgbClr val="FFFFFF"/>
                          </a:solidFill>
                          <a:effectLst/>
                        </a:rPr>
                        <a:t>10</a:t>
                      </a:r>
                      <a:endParaRPr lang="el-GR" dirty="0"/>
                    </a:p>
                  </a:txBody>
                  <a:tcPr marL="13682" marR="13682" marT="13682" marB="0" anchor="b"/>
                </a:tc>
                <a:tc>
                  <a:txBody>
                    <a:bodyPr/>
                    <a:lstStyle/>
                    <a:p>
                      <a:pPr algn="ctr"/>
                      <a:r>
                        <a:rPr lang="en-US" sz="1600" b="1" u="none" strike="noStrike" dirty="0">
                          <a:solidFill>
                            <a:srgbClr val="FFFFFF"/>
                          </a:solidFill>
                          <a:effectLst/>
                        </a:rPr>
                        <a:t>11</a:t>
                      </a:r>
                      <a:endParaRPr lang="el-GR" dirty="0"/>
                    </a:p>
                  </a:txBody>
                  <a:tcPr marL="13682" marR="13682" marT="13682" marB="0" anchor="b"/>
                </a:tc>
                <a:tc>
                  <a:txBody>
                    <a:bodyPr/>
                    <a:lstStyle/>
                    <a:p>
                      <a:pPr algn="ctr"/>
                      <a:r>
                        <a:rPr lang="en-US" sz="1600" b="1" u="none" strike="noStrike" dirty="0">
                          <a:solidFill>
                            <a:srgbClr val="FFFFFF"/>
                          </a:solidFill>
                          <a:effectLst/>
                        </a:rPr>
                        <a:t>12</a:t>
                      </a:r>
                      <a:endParaRPr lang="el-GR" dirty="0"/>
                    </a:p>
                  </a:txBody>
                  <a:tcPr marL="13682" marR="13682" marT="13682" marB="0" anchor="b"/>
                </a:tc>
                <a:tc>
                  <a:txBody>
                    <a:bodyPr/>
                    <a:lstStyle/>
                    <a:p>
                      <a:pPr algn="ctr"/>
                      <a:r>
                        <a:rPr lang="en-US" sz="1600" b="1" u="none" strike="noStrike" dirty="0">
                          <a:solidFill>
                            <a:srgbClr val="FFFFFF"/>
                          </a:solidFill>
                          <a:effectLst/>
                        </a:rPr>
                        <a:t>13</a:t>
                      </a:r>
                      <a:endParaRPr lang="el-GR" dirty="0"/>
                    </a:p>
                  </a:txBody>
                  <a:tcPr marL="13682" marR="13682" marT="13682" marB="0" anchor="b"/>
                </a:tc>
                <a:tc>
                  <a:txBody>
                    <a:bodyPr/>
                    <a:lstStyle/>
                    <a:p>
                      <a:pPr algn="ctr" fontAlgn="b"/>
                      <a:r>
                        <a:rPr lang="en-US" sz="1600" b="1" u="none" strike="noStrike" dirty="0">
                          <a:solidFill>
                            <a:srgbClr val="FFFFFF"/>
                          </a:solidFill>
                          <a:effectLst/>
                        </a:rPr>
                        <a:t>14</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15</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16</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17</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18</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19</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20</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21</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22</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23</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24</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25</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26</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27</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28</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29</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30</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31</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32</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33</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34</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35</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36</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a:r>
                        <a:rPr lang="en-US" sz="1600" b="1" u="none" strike="noStrike" dirty="0">
                          <a:solidFill>
                            <a:srgbClr val="FFFFFF"/>
                          </a:solidFill>
                          <a:effectLst/>
                        </a:rPr>
                        <a:t>37</a:t>
                      </a:r>
                      <a:endParaRPr lang="el-GR" dirty="0"/>
                    </a:p>
                  </a:txBody>
                  <a:tcPr marL="13682" marR="13682" marT="13682" marB="0" anchor="b"/>
                </a:tc>
                <a:tc>
                  <a:txBody>
                    <a:bodyPr/>
                    <a:lstStyle/>
                    <a:p>
                      <a:pPr algn="ctr" fontAlgn="b"/>
                      <a:r>
                        <a:rPr lang="en-US" sz="1600" b="1" u="none" strike="noStrike" dirty="0">
                          <a:solidFill>
                            <a:srgbClr val="FFFFFF"/>
                          </a:solidFill>
                          <a:effectLst/>
                        </a:rPr>
                        <a:t>38</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39</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40</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41</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42</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43</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44</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45</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46</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47</a:t>
                      </a:r>
                      <a:endParaRPr lang="en-US" sz="1600" b="1" i="0" u="none" strike="noStrike" dirty="0">
                        <a:solidFill>
                          <a:srgbClr val="FFFFFF"/>
                        </a:solidFill>
                        <a:effectLst/>
                        <a:latin typeface="Montserrat Light" panose="00000400000000000000" pitchFamily="2" charset="0"/>
                      </a:endParaRPr>
                    </a:p>
                  </a:txBody>
                  <a:tcPr marL="13682" marR="13682" marT="13682" marB="0" anchor="b"/>
                </a:tc>
                <a:tc>
                  <a:txBody>
                    <a:bodyPr/>
                    <a:lstStyle/>
                    <a:p>
                      <a:pPr algn="ctr" fontAlgn="b"/>
                      <a:r>
                        <a:rPr lang="en-US" sz="1600" b="1" u="none" strike="noStrike" dirty="0">
                          <a:solidFill>
                            <a:srgbClr val="FFFFFF"/>
                          </a:solidFill>
                          <a:effectLst/>
                        </a:rPr>
                        <a:t>48</a:t>
                      </a:r>
                      <a:endParaRPr lang="en-US" sz="1600" b="1" i="0" u="none" strike="noStrike" dirty="0">
                        <a:solidFill>
                          <a:srgbClr val="FFFFFF"/>
                        </a:solidFill>
                        <a:effectLst/>
                        <a:latin typeface="Montserrat Light" panose="00000400000000000000" pitchFamily="2" charset="0"/>
                      </a:endParaRPr>
                    </a:p>
                  </a:txBody>
                  <a:tcPr marL="13682" marR="13682" marT="13682" marB="0" anchor="b"/>
                </a:tc>
                <a:extLst>
                  <a:ext uri="{0D108BD9-81ED-4DB2-BD59-A6C34878D82A}">
                    <a16:rowId xmlns:a16="http://schemas.microsoft.com/office/drawing/2014/main" val="10002"/>
                  </a:ext>
                </a:extLst>
              </a:tr>
              <a:tr h="501362">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00B050"/>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a:endParaRPr lang="el-GR" dirty="0"/>
                    </a:p>
                  </a:txBody>
                  <a:tcPr marL="13682" marR="13682" marT="13682" marB="0" anchor="b">
                    <a:solidFill>
                      <a:srgbClr val="D0D8F3"/>
                    </a:solidFill>
                  </a:tcPr>
                </a:tc>
                <a:tc>
                  <a:txBody>
                    <a:bodyPr/>
                    <a:lstStyle/>
                    <a:p>
                      <a:pPr algn="ctr"/>
                      <a:endParaRPr lang="el-GR" dirty="0"/>
                    </a:p>
                  </a:txBody>
                  <a:tcPr marL="13682" marR="13682" marT="13682" marB="0" anchor="b">
                    <a:solidFill>
                      <a:srgbClr val="D0D8F3"/>
                    </a:solidFill>
                  </a:tcPr>
                </a:tc>
                <a:tc>
                  <a:txBody>
                    <a:bodyPr/>
                    <a:lstStyle/>
                    <a:p>
                      <a:pPr algn="ctr"/>
                      <a:endParaRPr lang="el-GR" dirty="0"/>
                    </a:p>
                  </a:txBody>
                  <a:tcPr marL="13682" marR="13682" marT="13682" marB="0" anchor="b">
                    <a:solidFill>
                      <a:srgbClr val="6A2BAA"/>
                    </a:solidFill>
                  </a:tcPr>
                </a:tc>
                <a:tc>
                  <a:txBody>
                    <a:bodyPr/>
                    <a:lstStyle/>
                    <a:p>
                      <a:pPr algn="ctr"/>
                      <a:endParaRPr lang="el-GR" dirty="0"/>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rgbClr val="D0D8F3"/>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a:endParaRPr lang="el-GR" dirty="0"/>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tc>
                  <a:txBody>
                    <a:bodyPr/>
                    <a:lstStyle/>
                    <a:p>
                      <a:pPr algn="ctr" fontAlgn="b"/>
                      <a:endParaRPr lang="en-US" sz="1600" b="1" i="0" u="none" strike="noStrike" dirty="0">
                        <a:solidFill>
                          <a:srgbClr val="FFFFFF"/>
                        </a:solidFill>
                        <a:effectLst/>
                        <a:latin typeface="Montserrat Light" panose="00000400000000000000" pitchFamily="2" charset="0"/>
                      </a:endParaRPr>
                    </a:p>
                  </a:txBody>
                  <a:tcPr marL="13682" marR="13682" marT="13682" marB="0" anchor="b">
                    <a:solidFill>
                      <a:schemeClr val="bg1"/>
                    </a:solidFill>
                  </a:tcPr>
                </a:tc>
                <a:extLst>
                  <a:ext uri="{0D108BD9-81ED-4DB2-BD59-A6C34878D82A}">
                    <a16:rowId xmlns:a16="http://schemas.microsoft.com/office/drawing/2014/main" val="3044499034"/>
                  </a:ext>
                </a:extLst>
              </a:tr>
            </a:tbl>
          </a:graphicData>
        </a:graphic>
      </p:graphicFrame>
      <p:sp>
        <p:nvSpPr>
          <p:cNvPr id="10" name="Θέση κειμένου 3">
            <a:extLst>
              <a:ext uri="{FF2B5EF4-FFF2-40B4-BE49-F238E27FC236}">
                <a16:creationId xmlns:a16="http://schemas.microsoft.com/office/drawing/2014/main" id="{1D61A66B-AD39-67D2-1B20-CF7A17A1FDA1}"/>
              </a:ext>
            </a:extLst>
          </p:cNvPr>
          <p:cNvSpPr txBox="1">
            <a:spLocks/>
          </p:cNvSpPr>
          <p:nvPr/>
        </p:nvSpPr>
        <p:spPr>
          <a:xfrm>
            <a:off x="4132116" y="4616717"/>
            <a:ext cx="665017" cy="422874"/>
          </a:xfrm>
          <a:prstGeom prst="rect">
            <a:avLst/>
          </a:prstGeom>
        </p:spPr>
        <p:txBody>
          <a:bodyPr/>
          <a:lstStyle>
            <a:lvl1pPr marL="0" indent="0" algn="l" defTabSz="1371600" rtl="0" eaLnBrk="1" latinLnBrk="0" hangingPunct="1">
              <a:lnSpc>
                <a:spcPct val="90000"/>
              </a:lnSpc>
              <a:spcBef>
                <a:spcPts val="1500"/>
              </a:spcBef>
              <a:buFont typeface="Arial" panose="020B0604020202020204" pitchFamily="34" charset="0"/>
              <a:buNone/>
              <a:defRPr sz="2000" b="1"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fontAlgn="auto">
              <a:spcAft>
                <a:spcPts val="0"/>
              </a:spcAft>
            </a:pPr>
            <a:r>
              <a:rPr lang="en-US" dirty="0">
                <a:latin typeface="Montserrat Light" panose="00000400000000000000" pitchFamily="2" charset="0"/>
              </a:rPr>
              <a:t>D1.1</a:t>
            </a:r>
            <a:endParaRPr lang="el-GR" dirty="0"/>
          </a:p>
        </p:txBody>
      </p:sp>
      <p:graphicFrame>
        <p:nvGraphicFramePr>
          <p:cNvPr id="11" name="Таблица 7">
            <a:extLst>
              <a:ext uri="{FF2B5EF4-FFF2-40B4-BE49-F238E27FC236}">
                <a16:creationId xmlns:a16="http://schemas.microsoft.com/office/drawing/2014/main" id="{735933F1-477E-1A9B-41A3-54BFE90D5D09}"/>
              </a:ext>
            </a:extLst>
          </p:cNvPr>
          <p:cNvGraphicFramePr>
            <a:graphicFrameLocks noGrp="1"/>
          </p:cNvGraphicFramePr>
          <p:nvPr>
            <p:extLst>
              <p:ext uri="{D42A27DB-BD31-4B8C-83A1-F6EECF244321}">
                <p14:modId xmlns:p14="http://schemas.microsoft.com/office/powerpoint/2010/main" val="2770066293"/>
              </p:ext>
            </p:extLst>
          </p:nvPr>
        </p:nvGraphicFramePr>
        <p:xfrm>
          <a:off x="589318" y="7622030"/>
          <a:ext cx="16514119" cy="1705743"/>
        </p:xfrm>
        <a:graphic>
          <a:graphicData uri="http://schemas.openxmlformats.org/drawingml/2006/table">
            <a:tbl>
              <a:tblPr firstRow="1" bandRow="1">
                <a:tableStyleId>{8A107856-5554-42FB-B03E-39F5DBC370BA}</a:tableStyleId>
              </a:tblPr>
              <a:tblGrid>
                <a:gridCol w="2609098">
                  <a:extLst>
                    <a:ext uri="{9D8B030D-6E8A-4147-A177-3AD203B41FA5}">
                      <a16:colId xmlns:a16="http://schemas.microsoft.com/office/drawing/2014/main" val="310093864"/>
                    </a:ext>
                  </a:extLst>
                </a:gridCol>
                <a:gridCol w="7341947">
                  <a:extLst>
                    <a:ext uri="{9D8B030D-6E8A-4147-A177-3AD203B41FA5}">
                      <a16:colId xmlns:a16="http://schemas.microsoft.com/office/drawing/2014/main" val="2023951014"/>
                    </a:ext>
                  </a:extLst>
                </a:gridCol>
                <a:gridCol w="3281537">
                  <a:extLst>
                    <a:ext uri="{9D8B030D-6E8A-4147-A177-3AD203B41FA5}">
                      <a16:colId xmlns:a16="http://schemas.microsoft.com/office/drawing/2014/main" val="279249855"/>
                    </a:ext>
                  </a:extLst>
                </a:gridCol>
                <a:gridCol w="3281537">
                  <a:extLst>
                    <a:ext uri="{9D8B030D-6E8A-4147-A177-3AD203B41FA5}">
                      <a16:colId xmlns:a16="http://schemas.microsoft.com/office/drawing/2014/main" val="1279195280"/>
                    </a:ext>
                  </a:extLst>
                </a:gridCol>
              </a:tblGrid>
              <a:tr h="686341">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Deliverable</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Overall Status</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Responsible Partner</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rPr>
                        <a:t>Deviations/Risks</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extLst>
                  <a:ext uri="{0D108BD9-81ED-4DB2-BD59-A6C34878D82A}">
                    <a16:rowId xmlns:a16="http://schemas.microsoft.com/office/drawing/2014/main" val="983420419"/>
                  </a:ext>
                </a:extLst>
              </a:tr>
              <a:tr h="336948">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D1.1</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Not-started/Drafting/Internal Review/Submitted</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None/enter deviations (if any, then we’ll need mitigation action)</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883246291"/>
                  </a:ext>
                </a:extLst>
              </a:tr>
            </a:tbl>
          </a:graphicData>
        </a:graphic>
      </p:graphicFrame>
      <p:graphicFrame>
        <p:nvGraphicFramePr>
          <p:cNvPr id="16" name="Таблица 7">
            <a:extLst>
              <a:ext uri="{FF2B5EF4-FFF2-40B4-BE49-F238E27FC236}">
                <a16:creationId xmlns:a16="http://schemas.microsoft.com/office/drawing/2014/main" id="{6A4FB87B-6428-E918-2A39-64F728C60CB8}"/>
              </a:ext>
            </a:extLst>
          </p:cNvPr>
          <p:cNvGraphicFramePr>
            <a:graphicFrameLocks noGrp="1"/>
          </p:cNvGraphicFramePr>
          <p:nvPr>
            <p:extLst>
              <p:ext uri="{D42A27DB-BD31-4B8C-83A1-F6EECF244321}">
                <p14:modId xmlns:p14="http://schemas.microsoft.com/office/powerpoint/2010/main" val="2571607782"/>
              </p:ext>
            </p:extLst>
          </p:nvPr>
        </p:nvGraphicFramePr>
        <p:xfrm>
          <a:off x="589318" y="5248998"/>
          <a:ext cx="16514118" cy="1705743"/>
        </p:xfrm>
        <a:graphic>
          <a:graphicData uri="http://schemas.openxmlformats.org/drawingml/2006/table">
            <a:tbl>
              <a:tblPr firstRow="1" bandRow="1">
                <a:tableStyleId>{8A107856-5554-42FB-B03E-39F5DBC370BA}</a:tableStyleId>
              </a:tblPr>
              <a:tblGrid>
                <a:gridCol w="2696617">
                  <a:extLst>
                    <a:ext uri="{9D8B030D-6E8A-4147-A177-3AD203B41FA5}">
                      <a16:colId xmlns:a16="http://schemas.microsoft.com/office/drawing/2014/main" val="310093864"/>
                    </a:ext>
                  </a:extLst>
                </a:gridCol>
                <a:gridCol w="7588225">
                  <a:extLst>
                    <a:ext uri="{9D8B030D-6E8A-4147-A177-3AD203B41FA5}">
                      <a16:colId xmlns:a16="http://schemas.microsoft.com/office/drawing/2014/main" val="2023951014"/>
                    </a:ext>
                  </a:extLst>
                </a:gridCol>
                <a:gridCol w="3391612">
                  <a:extLst>
                    <a:ext uri="{9D8B030D-6E8A-4147-A177-3AD203B41FA5}">
                      <a16:colId xmlns:a16="http://schemas.microsoft.com/office/drawing/2014/main" val="279249855"/>
                    </a:ext>
                  </a:extLst>
                </a:gridCol>
                <a:gridCol w="2837664">
                  <a:extLst>
                    <a:ext uri="{9D8B030D-6E8A-4147-A177-3AD203B41FA5}">
                      <a16:colId xmlns:a16="http://schemas.microsoft.com/office/drawing/2014/main" val="2697504287"/>
                    </a:ext>
                  </a:extLst>
                </a:gridCol>
              </a:tblGrid>
              <a:tr h="686341">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rPr>
                        <a:t>Task</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Overall Status</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Responsible Partner</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Deviations</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extLst>
                  <a:ext uri="{0D108BD9-81ED-4DB2-BD59-A6C34878D82A}">
                    <a16:rowId xmlns:a16="http://schemas.microsoft.com/office/drawing/2014/main" val="983420419"/>
                  </a:ext>
                </a:extLst>
              </a:tr>
              <a:tr h="705538">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Ongoing/not-started/ended</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None/enter deviations (if any, then we’ll need mitigation action)</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883246291"/>
                  </a:ext>
                </a:extLst>
              </a:tr>
            </a:tbl>
          </a:graphicData>
        </a:graphic>
      </p:graphicFrame>
    </p:spTree>
    <p:extLst>
      <p:ext uri="{BB962C8B-B14F-4D97-AF65-F5344CB8AC3E}">
        <p14:creationId xmlns:p14="http://schemas.microsoft.com/office/powerpoint/2010/main" val="1658079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F0DEFDAE-7972-EE7C-0E07-915D9D4DEBB1}"/>
              </a:ext>
            </a:extLst>
          </p:cNvPr>
          <p:cNvSpPr>
            <a:spLocks noGrp="1"/>
          </p:cNvSpPr>
          <p:nvPr>
            <p:ph type="body" sz="quarter" idx="10"/>
          </p:nvPr>
        </p:nvSpPr>
        <p:spPr/>
        <p:txBody>
          <a:bodyPr anchor="ctr"/>
          <a:lstStyle/>
          <a:p>
            <a:r>
              <a:rPr lang="en-US" dirty="0">
                <a:latin typeface="Montserrat ExtraBold" panose="00000900000000000000" pitchFamily="2" charset="0"/>
              </a:rPr>
              <a:t>WP RISKS</a:t>
            </a:r>
            <a:endParaRPr lang="el-GR" dirty="0"/>
          </a:p>
        </p:txBody>
      </p:sp>
    </p:spTree>
    <p:extLst>
      <p:ext uri="{BB962C8B-B14F-4D97-AF65-F5344CB8AC3E}">
        <p14:creationId xmlns:p14="http://schemas.microsoft.com/office/powerpoint/2010/main" val="1997563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92A29-FE76-5E2A-A315-6BB5671B37B5}"/>
            </a:ext>
          </a:extLst>
        </p:cNvPr>
        <p:cNvGrpSpPr/>
        <p:nvPr/>
      </p:nvGrpSpPr>
      <p:grpSpPr>
        <a:xfrm>
          <a:off x="0" y="0"/>
          <a:ext cx="0" cy="0"/>
          <a:chOff x="0" y="0"/>
          <a:chExt cx="0" cy="0"/>
        </a:xfrm>
      </p:grpSpPr>
      <p:sp>
        <p:nvSpPr>
          <p:cNvPr id="20" name="Полилиния: фигура 19">
            <a:extLst>
              <a:ext uri="{FF2B5EF4-FFF2-40B4-BE49-F238E27FC236}">
                <a16:creationId xmlns:a16="http://schemas.microsoft.com/office/drawing/2014/main" id="{41CC5492-2260-1BBD-3220-97956E6E8669}"/>
              </a:ext>
            </a:extLst>
          </p:cNvPr>
          <p:cNvSpPr/>
          <p:nvPr/>
        </p:nvSpPr>
        <p:spPr>
          <a:xfrm>
            <a:off x="355600" y="1664678"/>
            <a:ext cx="17551400" cy="7315197"/>
          </a:xfrm>
          <a:custGeom>
            <a:avLst/>
            <a:gdLst>
              <a:gd name="connsiteX0" fmla="*/ 465070 w 14627941"/>
              <a:gd name="connsiteY0" fmla="*/ 0 h 6326188"/>
              <a:gd name="connsiteX1" fmla="*/ 14162871 w 14627941"/>
              <a:gd name="connsiteY1" fmla="*/ 0 h 6326188"/>
              <a:gd name="connsiteX2" fmla="*/ 14627941 w 14627941"/>
              <a:gd name="connsiteY2" fmla="*/ 465070 h 6326188"/>
              <a:gd name="connsiteX3" fmla="*/ 14627941 w 14627941"/>
              <a:gd name="connsiteY3" fmla="*/ 6326188 h 6326188"/>
              <a:gd name="connsiteX4" fmla="*/ 0 w 14627941"/>
              <a:gd name="connsiteY4" fmla="*/ 6326188 h 6326188"/>
              <a:gd name="connsiteX5" fmla="*/ 0 w 14627941"/>
              <a:gd name="connsiteY5" fmla="*/ 465070 h 6326188"/>
              <a:gd name="connsiteX6" fmla="*/ 465070 w 14627941"/>
              <a:gd name="connsiteY6" fmla="*/ 0 h 6326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27941" h="6326188">
                <a:moveTo>
                  <a:pt x="465070" y="0"/>
                </a:moveTo>
                <a:lnTo>
                  <a:pt x="14162871" y="0"/>
                </a:lnTo>
                <a:cubicBezTo>
                  <a:pt x="14419722" y="0"/>
                  <a:pt x="14627941" y="208219"/>
                  <a:pt x="14627941" y="465070"/>
                </a:cubicBezTo>
                <a:lnTo>
                  <a:pt x="14627941" y="6326188"/>
                </a:lnTo>
                <a:lnTo>
                  <a:pt x="0" y="6326188"/>
                </a:lnTo>
                <a:lnTo>
                  <a:pt x="0" y="465070"/>
                </a:lnTo>
                <a:cubicBezTo>
                  <a:pt x="0" y="208219"/>
                  <a:pt x="208219" y="0"/>
                  <a:pt x="465070" y="0"/>
                </a:cubicBezTo>
                <a:close/>
              </a:path>
            </a:pathLst>
          </a:custGeom>
          <a:solidFill>
            <a:schemeClr val="bg2">
              <a:alpha val="56000"/>
            </a:schemeClr>
          </a:solidFill>
          <a:ln>
            <a:noFill/>
          </a:ln>
          <a:effectLst>
            <a:outerShdw blurRad="596900" sx="98000" sy="98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graphicFrame>
        <p:nvGraphicFramePr>
          <p:cNvPr id="4" name="Таблица 7">
            <a:extLst>
              <a:ext uri="{FF2B5EF4-FFF2-40B4-BE49-F238E27FC236}">
                <a16:creationId xmlns:a16="http://schemas.microsoft.com/office/drawing/2014/main" id="{A99D107B-B7E6-D7C0-AD6C-038F720DE36C}"/>
              </a:ext>
            </a:extLst>
          </p:cNvPr>
          <p:cNvGraphicFramePr>
            <a:graphicFrameLocks noGrp="1"/>
          </p:cNvGraphicFramePr>
          <p:nvPr>
            <p:extLst>
              <p:ext uri="{D42A27DB-BD31-4B8C-83A1-F6EECF244321}">
                <p14:modId xmlns:p14="http://schemas.microsoft.com/office/powerpoint/2010/main" val="2784698591"/>
              </p:ext>
            </p:extLst>
          </p:nvPr>
        </p:nvGraphicFramePr>
        <p:xfrm>
          <a:off x="785446" y="2693464"/>
          <a:ext cx="16717108" cy="5636388"/>
        </p:xfrm>
        <a:graphic>
          <a:graphicData uri="http://schemas.openxmlformats.org/drawingml/2006/table">
            <a:tbl>
              <a:tblPr firstRow="1" bandRow="1">
                <a:tableStyleId>{8A107856-5554-42FB-B03E-39F5DBC370BA}</a:tableStyleId>
              </a:tblPr>
              <a:tblGrid>
                <a:gridCol w="1946031">
                  <a:extLst>
                    <a:ext uri="{9D8B030D-6E8A-4147-A177-3AD203B41FA5}">
                      <a16:colId xmlns:a16="http://schemas.microsoft.com/office/drawing/2014/main" val="310093864"/>
                    </a:ext>
                  </a:extLst>
                </a:gridCol>
                <a:gridCol w="7432431">
                  <a:extLst>
                    <a:ext uri="{9D8B030D-6E8A-4147-A177-3AD203B41FA5}">
                      <a16:colId xmlns:a16="http://schemas.microsoft.com/office/drawing/2014/main" val="2023951014"/>
                    </a:ext>
                  </a:extLst>
                </a:gridCol>
                <a:gridCol w="1969477">
                  <a:extLst>
                    <a:ext uri="{9D8B030D-6E8A-4147-A177-3AD203B41FA5}">
                      <a16:colId xmlns:a16="http://schemas.microsoft.com/office/drawing/2014/main" val="399003074"/>
                    </a:ext>
                  </a:extLst>
                </a:gridCol>
                <a:gridCol w="1805354">
                  <a:extLst>
                    <a:ext uri="{9D8B030D-6E8A-4147-A177-3AD203B41FA5}">
                      <a16:colId xmlns:a16="http://schemas.microsoft.com/office/drawing/2014/main" val="2710494458"/>
                    </a:ext>
                  </a:extLst>
                </a:gridCol>
                <a:gridCol w="3563815">
                  <a:extLst>
                    <a:ext uri="{9D8B030D-6E8A-4147-A177-3AD203B41FA5}">
                      <a16:colId xmlns:a16="http://schemas.microsoft.com/office/drawing/2014/main" val="2697504287"/>
                    </a:ext>
                  </a:extLst>
                </a:gridCol>
              </a:tblGrid>
              <a:tr h="1078192">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Risk</a:t>
                      </a:r>
                    </a:p>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rPr>
                        <a:t>number</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Description</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Prob.</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Crit</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a:ln>
                            <a:noFill/>
                          </a:ln>
                          <a:solidFill>
                            <a:srgbClr val="4E8AA6"/>
                          </a:solidFill>
                          <a:effectLst/>
                          <a:uLnTx/>
                          <a:uFillTx/>
                          <a:latin typeface="+mn-lt"/>
                        </a:rPr>
                        <a:t>Mitigation action</a:t>
                      </a:r>
                      <a:endParaRPr kumimoji="0" lang="ru-RU" sz="2400" b="1" i="0" u="none" strike="noStrike" kern="1200" cap="none" spc="0" normalizeH="0" baseline="0" noProof="0" dirty="0">
                        <a:ln>
                          <a:noFill/>
                        </a:ln>
                        <a:solidFill>
                          <a:srgbClr val="4E8AA6"/>
                        </a:solidFill>
                        <a:effectLst/>
                        <a:uLnTx/>
                        <a:uFillTx/>
                        <a:latin typeface="+mn-lt"/>
                        <a:ea typeface="Roboto Black" panose="02000000000000000000" pitchFamily="2" charset="0"/>
                        <a:cs typeface="Open Sans Extrabold" panose="020B0906030804020204" pitchFamily="34" charset="0"/>
                      </a:endParaRPr>
                    </a:p>
                  </a:txBody>
                  <a:tcPr marL="105001" marR="105001" marT="52501" marB="52501" anchor="ctr"/>
                </a:tc>
                <a:extLst>
                  <a:ext uri="{0D108BD9-81ED-4DB2-BD59-A6C34878D82A}">
                    <a16:rowId xmlns:a16="http://schemas.microsoft.com/office/drawing/2014/main" val="983420419"/>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883246291"/>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502607855"/>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557125802"/>
                  </a:ext>
                </a:extLst>
              </a:tr>
              <a:tr h="1139549">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l-GR" sz="2000" b="0" u="none" strike="noStrike" kern="1200" cap="none" spc="0" normalizeH="0" baseline="0" noProof="0" dirty="0">
                          <a:ln>
                            <a:noFill/>
                          </a:ln>
                          <a:solidFill>
                            <a:schemeClr val="bg1"/>
                          </a:solidFill>
                          <a:effectLst/>
                          <a:uLnTx/>
                          <a:uFillTx/>
                          <a:latin typeface="+mn-lt"/>
                        </a:rPr>
                        <a:t> </a:t>
                      </a:r>
                      <a:r>
                        <a:rPr kumimoji="0" lang="en-US" sz="2000" b="0" u="none" strike="noStrike" kern="1200" cap="none" spc="0" normalizeH="0" baseline="0" noProof="0" dirty="0">
                          <a:ln>
                            <a:noFill/>
                          </a:ln>
                          <a:solidFill>
                            <a:schemeClr val="bg1"/>
                          </a:solidFill>
                          <a:effectLst/>
                          <a:uLnTx/>
                          <a:uFillTx/>
                          <a:latin typeface="+mn-lt"/>
                        </a:rPr>
                        <a:t>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tc>
                  <a:txBody>
                    <a:bodyPr/>
                    <a:lstStyle/>
                    <a:p>
                      <a:pPr marL="0" marR="0" lvl="0" indent="0" algn="ctr" defTabSz="13716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dirty="0">
                          <a:ln>
                            <a:noFill/>
                          </a:ln>
                          <a:solidFill>
                            <a:schemeClr val="bg1"/>
                          </a:solidFill>
                          <a:effectLst/>
                          <a:uLnTx/>
                          <a:uFillTx/>
                          <a:latin typeface="+mn-lt"/>
                        </a:rPr>
                        <a:t>xx</a:t>
                      </a:r>
                      <a:endParaRPr kumimoji="0" lang="ru-RU" sz="2000" b="0" i="0" u="none" strike="noStrike" kern="1200" cap="none" spc="0" normalizeH="0" baseline="0" noProof="0" dirty="0">
                        <a:ln>
                          <a:noFill/>
                        </a:ln>
                        <a:solidFill>
                          <a:schemeClr val="bg1"/>
                        </a:solidFill>
                        <a:effectLst/>
                        <a:uLnTx/>
                        <a:uFillTx/>
                        <a:latin typeface="+mn-lt"/>
                        <a:ea typeface="Roboto Light" panose="02000000000000000000" pitchFamily="2" charset="0"/>
                        <a:cs typeface="Open Sans Light" panose="020B0306030504020204" pitchFamily="34" charset="0"/>
                      </a:endParaRPr>
                    </a:p>
                  </a:txBody>
                  <a:tcPr marL="105001" marR="105001" marT="52501" marB="52501" anchor="ctr"/>
                </a:tc>
                <a:extLst>
                  <a:ext uri="{0D108BD9-81ED-4DB2-BD59-A6C34878D82A}">
                    <a16:rowId xmlns:a16="http://schemas.microsoft.com/office/drawing/2014/main" val="3497123575"/>
                  </a:ext>
                </a:extLst>
              </a:tr>
            </a:tbl>
          </a:graphicData>
        </a:graphic>
      </p:graphicFrame>
      <p:sp>
        <p:nvSpPr>
          <p:cNvPr id="3" name="Θέση κειμένου 2">
            <a:extLst>
              <a:ext uri="{FF2B5EF4-FFF2-40B4-BE49-F238E27FC236}">
                <a16:creationId xmlns:a16="http://schemas.microsoft.com/office/drawing/2014/main" id="{86FF2BA1-9955-FC89-9B9D-A507B3DD14D2}"/>
              </a:ext>
            </a:extLst>
          </p:cNvPr>
          <p:cNvSpPr>
            <a:spLocks noGrp="1"/>
          </p:cNvSpPr>
          <p:nvPr>
            <p:ph type="body" sz="quarter" idx="10"/>
          </p:nvPr>
        </p:nvSpPr>
        <p:spPr/>
        <p:txBody>
          <a:bodyPr anchor="ctr"/>
          <a:lstStyle/>
          <a:p>
            <a:r>
              <a:rPr lang="en-US" dirty="0">
                <a:latin typeface="Montserrat ExtraBold" panose="00000900000000000000" pitchFamily="2" charset="0"/>
              </a:rPr>
              <a:t>WP RISKS</a:t>
            </a:r>
            <a:endParaRPr lang="el-GR" dirty="0"/>
          </a:p>
        </p:txBody>
      </p:sp>
    </p:spTree>
    <p:extLst>
      <p:ext uri="{BB962C8B-B14F-4D97-AF65-F5344CB8AC3E}">
        <p14:creationId xmlns:p14="http://schemas.microsoft.com/office/powerpoint/2010/main" val="1826963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79789393-8237-AA55-7B5F-F0C35C342BE1}"/>
              </a:ext>
            </a:extLst>
          </p:cNvPr>
          <p:cNvSpPr>
            <a:spLocks noGrp="1"/>
          </p:cNvSpPr>
          <p:nvPr>
            <p:ph type="body" sz="quarter" idx="10"/>
          </p:nvPr>
        </p:nvSpPr>
        <p:spPr/>
        <p:txBody>
          <a:bodyPr anchor="ctr"/>
          <a:lstStyle/>
          <a:p>
            <a:pPr lvl="0"/>
            <a:r>
              <a:rPr lang="en-US"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NEXT ACTIONS M1-M6</a:t>
            </a:r>
            <a:endParaRPr lang="el-GR" dirty="0"/>
          </a:p>
        </p:txBody>
      </p:sp>
    </p:spTree>
    <p:extLst>
      <p:ext uri="{BB962C8B-B14F-4D97-AF65-F5344CB8AC3E}">
        <p14:creationId xmlns:p14="http://schemas.microsoft.com/office/powerpoint/2010/main" val="1936640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Ομάδα 22">
            <a:extLst>
              <a:ext uri="{FF2B5EF4-FFF2-40B4-BE49-F238E27FC236}">
                <a16:creationId xmlns:a16="http://schemas.microsoft.com/office/drawing/2014/main" id="{5F4C63F6-08DE-D281-48B5-66165C9F85A6}"/>
              </a:ext>
            </a:extLst>
          </p:cNvPr>
          <p:cNvGrpSpPr/>
          <p:nvPr/>
        </p:nvGrpSpPr>
        <p:grpSpPr>
          <a:xfrm>
            <a:off x="133350" y="4915699"/>
            <a:ext cx="3149600" cy="3680552"/>
            <a:chOff x="133350" y="5144294"/>
            <a:chExt cx="3149600" cy="3680552"/>
          </a:xfrm>
        </p:grpSpPr>
        <p:sp>
          <p:nvSpPr>
            <p:cNvPr id="56" name="TextBox 55">
              <a:extLst>
                <a:ext uri="{FF2B5EF4-FFF2-40B4-BE49-F238E27FC236}">
                  <a16:creationId xmlns:a16="http://schemas.microsoft.com/office/drawing/2014/main" id="{8402F560-955C-41F6-AEF7-F75AD11BEE41}"/>
                </a:ext>
              </a:extLst>
            </p:cNvPr>
            <p:cNvSpPr txBox="1"/>
            <p:nvPr/>
          </p:nvSpPr>
          <p:spPr>
            <a:xfrm>
              <a:off x="493722" y="5144294"/>
              <a:ext cx="2428856" cy="584775"/>
            </a:xfrm>
            <a:prstGeom prst="rect">
              <a:avLst/>
            </a:prstGeom>
            <a:noFill/>
          </p:spPr>
          <p:txBody>
            <a:bodyPr wrap="square" rtlCol="0">
              <a:spAutoFit/>
            </a:bodyPr>
            <a:lstStyle/>
            <a:p>
              <a:pPr algn="ctr"/>
              <a:r>
                <a:rPr lang="en-US" sz="3200" b="1" dirty="0">
                  <a:solidFill>
                    <a:schemeClr val="bg2"/>
                  </a:solidFill>
                  <a:latin typeface="+mj-lt"/>
                  <a:ea typeface="Roboto" panose="02000000000000000000" pitchFamily="2" charset="0"/>
                  <a:cs typeface="Open Sans Extrabold" panose="020B0606030504020204" pitchFamily="34" charset="0"/>
                </a:rPr>
                <a:t>M</a:t>
              </a:r>
              <a:r>
                <a:rPr lang="el-GR" sz="3200" b="1" dirty="0">
                  <a:solidFill>
                    <a:schemeClr val="bg2"/>
                  </a:solidFill>
                  <a:latin typeface="+mj-lt"/>
                  <a:ea typeface="Roboto" panose="02000000000000000000" pitchFamily="2" charset="0"/>
                  <a:cs typeface="Open Sans Extrabold" panose="020B0606030504020204" pitchFamily="34" charset="0"/>
                </a:rPr>
                <a:t>1</a:t>
              </a:r>
              <a:endParaRPr lang="ru-RU" sz="3200" b="1" dirty="0">
                <a:solidFill>
                  <a:schemeClr val="bg2"/>
                </a:solidFill>
                <a:latin typeface="+mj-lt"/>
                <a:ea typeface="Roboto" panose="02000000000000000000" pitchFamily="2" charset="0"/>
                <a:cs typeface="Open Sans Extrabold" panose="020B0606030504020204" pitchFamily="34" charset="0"/>
              </a:endParaRPr>
            </a:p>
          </p:txBody>
        </p:sp>
        <p:sp>
          <p:nvSpPr>
            <p:cNvPr id="61" name="TextBox 60">
              <a:extLst>
                <a:ext uri="{FF2B5EF4-FFF2-40B4-BE49-F238E27FC236}">
                  <a16:creationId xmlns:a16="http://schemas.microsoft.com/office/drawing/2014/main" id="{16E34260-248F-4F36-A2C6-01F1BE841127}"/>
                </a:ext>
              </a:extLst>
            </p:cNvPr>
            <p:cNvSpPr txBox="1"/>
            <p:nvPr/>
          </p:nvSpPr>
          <p:spPr>
            <a:xfrm>
              <a:off x="252418" y="6701188"/>
              <a:ext cx="2911465" cy="2123658"/>
            </a:xfrm>
            <a:prstGeom prst="rect">
              <a:avLst/>
            </a:prstGeom>
            <a:noFill/>
          </p:spPr>
          <p:txBody>
            <a:bodyPr wrap="square" rtlCol="0">
              <a:spAutoFit/>
            </a:bodyPr>
            <a:lstStyle/>
            <a:p>
              <a:pPr algn="ctr" defTabSz="360000">
                <a:lnSpc>
                  <a:spcPct val="150000"/>
                </a:lnSpc>
              </a:pP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62" name="TextBox 61">
              <a:extLst>
                <a:ext uri="{FF2B5EF4-FFF2-40B4-BE49-F238E27FC236}">
                  <a16:creationId xmlns:a16="http://schemas.microsoft.com/office/drawing/2014/main" id="{B1D6AB3D-09B1-4962-A0AC-5A109CB3D658}"/>
                </a:ext>
              </a:extLst>
            </p:cNvPr>
            <p:cNvSpPr txBox="1"/>
            <p:nvPr/>
          </p:nvSpPr>
          <p:spPr>
            <a:xfrm>
              <a:off x="133350" y="6038157"/>
              <a:ext cx="3149600" cy="430887"/>
            </a:xfrm>
            <a:prstGeom prst="rect">
              <a:avLst/>
            </a:prstGeom>
            <a:noFill/>
          </p:spPr>
          <p:txBody>
            <a:bodyPr wrap="square" rtlCol="0">
              <a:spAutoFit/>
            </a:bodyPr>
            <a:lstStyle/>
            <a:p>
              <a:pPr algn="ctr"/>
              <a:r>
                <a:rPr lang="en-US" sz="2200" b="1" dirty="0">
                  <a:solidFill>
                    <a:schemeClr val="bg1"/>
                  </a:solidFill>
                  <a:latin typeface="+mj-lt"/>
                  <a:ea typeface="Roboto" panose="02000000000000000000" pitchFamily="2" charset="0"/>
                  <a:cs typeface="Open Sans Extrabold" panose="020B0606030504020204" pitchFamily="34" charset="0"/>
                </a:rPr>
                <a:t>Title</a:t>
              </a:r>
              <a:endParaRPr lang="ru-RU" sz="2200" b="1" dirty="0">
                <a:solidFill>
                  <a:schemeClr val="bg1"/>
                </a:solidFill>
                <a:latin typeface="+mj-lt"/>
                <a:ea typeface="Roboto" panose="02000000000000000000" pitchFamily="2" charset="0"/>
                <a:cs typeface="Open Sans Extrabold" panose="020B0606030504020204" pitchFamily="34" charset="0"/>
              </a:endParaRPr>
            </a:p>
          </p:txBody>
        </p:sp>
      </p:grpSp>
      <p:sp>
        <p:nvSpPr>
          <p:cNvPr id="2" name="Θέση κειμένου 1">
            <a:extLst>
              <a:ext uri="{FF2B5EF4-FFF2-40B4-BE49-F238E27FC236}">
                <a16:creationId xmlns:a16="http://schemas.microsoft.com/office/drawing/2014/main" id="{AFF1132B-2C17-23F4-9F60-3E406C1A9DCE}"/>
              </a:ext>
            </a:extLst>
          </p:cNvPr>
          <p:cNvSpPr>
            <a:spLocks noGrp="1"/>
          </p:cNvSpPr>
          <p:nvPr>
            <p:ph type="body" sz="quarter" idx="10"/>
          </p:nvPr>
        </p:nvSpPr>
        <p:spPr/>
        <p:txBody>
          <a:bodyPr anchor="ctr"/>
          <a:lstStyle/>
          <a:p>
            <a:r>
              <a:rPr lang="en-US" sz="4000" dirty="0">
                <a:latin typeface="Montserrat ExtraBold" panose="00000900000000000000" pitchFamily="2" charset="0"/>
              </a:rPr>
              <a:t>Next actions M1-M</a:t>
            </a:r>
            <a:r>
              <a:rPr lang="el-GR" sz="4000" dirty="0">
                <a:latin typeface="Montserrat ExtraBold" panose="00000900000000000000" pitchFamily="2" charset="0"/>
              </a:rPr>
              <a:t>6</a:t>
            </a:r>
            <a:endParaRPr lang="el-GR" sz="4000" dirty="0"/>
          </a:p>
        </p:txBody>
      </p:sp>
      <p:grpSp>
        <p:nvGrpSpPr>
          <p:cNvPr id="24" name="Ομάδα 23">
            <a:extLst>
              <a:ext uri="{FF2B5EF4-FFF2-40B4-BE49-F238E27FC236}">
                <a16:creationId xmlns:a16="http://schemas.microsoft.com/office/drawing/2014/main" id="{CEB95641-38AA-043F-9DF7-85DD6AB83D42}"/>
              </a:ext>
            </a:extLst>
          </p:cNvPr>
          <p:cNvGrpSpPr/>
          <p:nvPr/>
        </p:nvGrpSpPr>
        <p:grpSpPr>
          <a:xfrm>
            <a:off x="3105619" y="4915699"/>
            <a:ext cx="3149600" cy="3680552"/>
            <a:chOff x="3098037" y="5144294"/>
            <a:chExt cx="3149600" cy="3680552"/>
          </a:xfrm>
        </p:grpSpPr>
        <p:sp>
          <p:nvSpPr>
            <p:cNvPr id="3" name="TextBox 2">
              <a:extLst>
                <a:ext uri="{FF2B5EF4-FFF2-40B4-BE49-F238E27FC236}">
                  <a16:creationId xmlns:a16="http://schemas.microsoft.com/office/drawing/2014/main" id="{0ADAF694-B656-2827-EC3A-04776FE2F7DA}"/>
                </a:ext>
              </a:extLst>
            </p:cNvPr>
            <p:cNvSpPr txBox="1"/>
            <p:nvPr/>
          </p:nvSpPr>
          <p:spPr>
            <a:xfrm>
              <a:off x="3458409" y="5144294"/>
              <a:ext cx="2428856" cy="584775"/>
            </a:xfrm>
            <a:prstGeom prst="rect">
              <a:avLst/>
            </a:prstGeom>
            <a:noFill/>
          </p:spPr>
          <p:txBody>
            <a:bodyPr wrap="square" rtlCol="0">
              <a:spAutoFit/>
            </a:bodyPr>
            <a:lstStyle/>
            <a:p>
              <a:pPr algn="ctr"/>
              <a:r>
                <a:rPr lang="en-US" sz="3200" b="1" dirty="0">
                  <a:solidFill>
                    <a:schemeClr val="bg2"/>
                  </a:solidFill>
                  <a:latin typeface="+mj-lt"/>
                  <a:ea typeface="Roboto" panose="02000000000000000000" pitchFamily="2" charset="0"/>
                  <a:cs typeface="Open Sans Extrabold" panose="020B0606030504020204" pitchFamily="34" charset="0"/>
                </a:rPr>
                <a:t>M2</a:t>
              </a:r>
              <a:endParaRPr lang="ru-RU" sz="3200" b="1" dirty="0">
                <a:solidFill>
                  <a:schemeClr val="bg2"/>
                </a:solidFill>
                <a:latin typeface="+mj-lt"/>
                <a:ea typeface="Roboto" panose="02000000000000000000" pitchFamily="2" charset="0"/>
                <a:cs typeface="Open Sans Extrabold" panose="020B0606030504020204" pitchFamily="34" charset="0"/>
              </a:endParaRPr>
            </a:p>
          </p:txBody>
        </p:sp>
        <p:sp>
          <p:nvSpPr>
            <p:cNvPr id="4" name="TextBox 3">
              <a:extLst>
                <a:ext uri="{FF2B5EF4-FFF2-40B4-BE49-F238E27FC236}">
                  <a16:creationId xmlns:a16="http://schemas.microsoft.com/office/drawing/2014/main" id="{1D3A8227-490B-7CF6-983C-02135CE8D178}"/>
                </a:ext>
              </a:extLst>
            </p:cNvPr>
            <p:cNvSpPr txBox="1"/>
            <p:nvPr/>
          </p:nvSpPr>
          <p:spPr>
            <a:xfrm>
              <a:off x="3217104" y="6701188"/>
              <a:ext cx="2911466" cy="2123658"/>
            </a:xfrm>
            <a:prstGeom prst="rect">
              <a:avLst/>
            </a:prstGeom>
            <a:noFill/>
          </p:spPr>
          <p:txBody>
            <a:bodyPr wrap="square" rtlCol="0">
              <a:spAutoFit/>
            </a:bodyPr>
            <a:lstStyle/>
            <a:p>
              <a:pPr algn="ctr" defTabSz="360000">
                <a:lnSpc>
                  <a:spcPct val="150000"/>
                </a:lnSpc>
              </a:pP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5" name="TextBox 4">
              <a:extLst>
                <a:ext uri="{FF2B5EF4-FFF2-40B4-BE49-F238E27FC236}">
                  <a16:creationId xmlns:a16="http://schemas.microsoft.com/office/drawing/2014/main" id="{9B1977DB-F843-2D68-AECD-12BC072657B6}"/>
                </a:ext>
              </a:extLst>
            </p:cNvPr>
            <p:cNvSpPr txBox="1"/>
            <p:nvPr/>
          </p:nvSpPr>
          <p:spPr>
            <a:xfrm>
              <a:off x="3098037" y="6038157"/>
              <a:ext cx="3149600" cy="430887"/>
            </a:xfrm>
            <a:prstGeom prst="rect">
              <a:avLst/>
            </a:prstGeom>
            <a:noFill/>
          </p:spPr>
          <p:txBody>
            <a:bodyPr wrap="square" rtlCol="0">
              <a:spAutoFit/>
            </a:bodyPr>
            <a:lstStyle/>
            <a:p>
              <a:pPr algn="ctr"/>
              <a:r>
                <a:rPr lang="en-US" sz="2200" b="1" dirty="0">
                  <a:solidFill>
                    <a:schemeClr val="bg1"/>
                  </a:solidFill>
                  <a:latin typeface="+mj-lt"/>
                  <a:ea typeface="Roboto" panose="02000000000000000000" pitchFamily="2" charset="0"/>
                  <a:cs typeface="Open Sans Extrabold" panose="020B0606030504020204" pitchFamily="34" charset="0"/>
                </a:rPr>
                <a:t>Title</a:t>
              </a:r>
              <a:endParaRPr lang="ru-RU" sz="2200" b="1" dirty="0">
                <a:solidFill>
                  <a:schemeClr val="bg1"/>
                </a:solidFill>
                <a:latin typeface="+mj-lt"/>
                <a:ea typeface="Roboto" panose="02000000000000000000" pitchFamily="2" charset="0"/>
                <a:cs typeface="Open Sans Extrabold" panose="020B0606030504020204" pitchFamily="34" charset="0"/>
              </a:endParaRPr>
            </a:p>
          </p:txBody>
        </p:sp>
      </p:grpSp>
      <p:grpSp>
        <p:nvGrpSpPr>
          <p:cNvPr id="25" name="Ομάδα 24">
            <a:extLst>
              <a:ext uri="{FF2B5EF4-FFF2-40B4-BE49-F238E27FC236}">
                <a16:creationId xmlns:a16="http://schemas.microsoft.com/office/drawing/2014/main" id="{635F0EBD-0805-639E-4A24-3EA779DA673B}"/>
              </a:ext>
            </a:extLst>
          </p:cNvPr>
          <p:cNvGrpSpPr/>
          <p:nvPr/>
        </p:nvGrpSpPr>
        <p:grpSpPr>
          <a:xfrm>
            <a:off x="6077888" y="4915699"/>
            <a:ext cx="3149600" cy="3680552"/>
            <a:chOff x="6216638" y="5144294"/>
            <a:chExt cx="3149600" cy="3680552"/>
          </a:xfrm>
        </p:grpSpPr>
        <p:sp>
          <p:nvSpPr>
            <p:cNvPr id="6" name="TextBox 5">
              <a:extLst>
                <a:ext uri="{FF2B5EF4-FFF2-40B4-BE49-F238E27FC236}">
                  <a16:creationId xmlns:a16="http://schemas.microsoft.com/office/drawing/2014/main" id="{C9F4B576-D174-F4CE-84D7-21E78E973E3D}"/>
                </a:ext>
              </a:extLst>
            </p:cNvPr>
            <p:cNvSpPr txBox="1"/>
            <p:nvPr/>
          </p:nvSpPr>
          <p:spPr>
            <a:xfrm>
              <a:off x="6577010" y="5144294"/>
              <a:ext cx="2428856" cy="584775"/>
            </a:xfrm>
            <a:prstGeom prst="rect">
              <a:avLst/>
            </a:prstGeom>
            <a:noFill/>
          </p:spPr>
          <p:txBody>
            <a:bodyPr wrap="square" rtlCol="0">
              <a:spAutoFit/>
            </a:bodyPr>
            <a:lstStyle/>
            <a:p>
              <a:pPr algn="ctr"/>
              <a:r>
                <a:rPr lang="en-US" sz="3200" b="1" dirty="0">
                  <a:solidFill>
                    <a:schemeClr val="bg2"/>
                  </a:solidFill>
                  <a:latin typeface="+mj-lt"/>
                  <a:ea typeface="Roboto" panose="02000000000000000000" pitchFamily="2" charset="0"/>
                  <a:cs typeface="Open Sans Extrabold" panose="020B0606030504020204" pitchFamily="34" charset="0"/>
                </a:rPr>
                <a:t>M3</a:t>
              </a:r>
              <a:endParaRPr lang="ru-RU" sz="3200" b="1" dirty="0">
                <a:solidFill>
                  <a:schemeClr val="bg2"/>
                </a:solidFill>
                <a:latin typeface="+mj-lt"/>
                <a:ea typeface="Roboto" panose="02000000000000000000" pitchFamily="2" charset="0"/>
                <a:cs typeface="Open Sans Extrabold" panose="020B0606030504020204" pitchFamily="34" charset="0"/>
              </a:endParaRPr>
            </a:p>
          </p:txBody>
        </p:sp>
        <p:sp>
          <p:nvSpPr>
            <p:cNvPr id="7" name="TextBox 6">
              <a:extLst>
                <a:ext uri="{FF2B5EF4-FFF2-40B4-BE49-F238E27FC236}">
                  <a16:creationId xmlns:a16="http://schemas.microsoft.com/office/drawing/2014/main" id="{6A182D16-8F9C-E9FD-F68F-234FB4AF53A7}"/>
                </a:ext>
              </a:extLst>
            </p:cNvPr>
            <p:cNvSpPr txBox="1"/>
            <p:nvPr/>
          </p:nvSpPr>
          <p:spPr>
            <a:xfrm>
              <a:off x="6335705" y="6701188"/>
              <a:ext cx="2911466" cy="2123658"/>
            </a:xfrm>
            <a:prstGeom prst="rect">
              <a:avLst/>
            </a:prstGeom>
            <a:noFill/>
          </p:spPr>
          <p:txBody>
            <a:bodyPr wrap="square" rtlCol="0">
              <a:spAutoFit/>
            </a:bodyPr>
            <a:lstStyle/>
            <a:p>
              <a:pPr algn="ctr" defTabSz="360000">
                <a:lnSpc>
                  <a:spcPct val="150000"/>
                </a:lnSpc>
              </a:pP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8" name="TextBox 7">
              <a:extLst>
                <a:ext uri="{FF2B5EF4-FFF2-40B4-BE49-F238E27FC236}">
                  <a16:creationId xmlns:a16="http://schemas.microsoft.com/office/drawing/2014/main" id="{34A7FB13-8466-76EC-50E5-9D1AAB4CE404}"/>
                </a:ext>
              </a:extLst>
            </p:cNvPr>
            <p:cNvSpPr txBox="1"/>
            <p:nvPr/>
          </p:nvSpPr>
          <p:spPr>
            <a:xfrm>
              <a:off x="6216638" y="6038157"/>
              <a:ext cx="3149600" cy="430887"/>
            </a:xfrm>
            <a:prstGeom prst="rect">
              <a:avLst/>
            </a:prstGeom>
            <a:noFill/>
          </p:spPr>
          <p:txBody>
            <a:bodyPr wrap="square" rtlCol="0">
              <a:spAutoFit/>
            </a:bodyPr>
            <a:lstStyle/>
            <a:p>
              <a:pPr algn="ctr"/>
              <a:r>
                <a:rPr lang="en-US" sz="2200" b="1" dirty="0">
                  <a:solidFill>
                    <a:schemeClr val="bg1"/>
                  </a:solidFill>
                  <a:latin typeface="+mj-lt"/>
                  <a:ea typeface="Roboto" panose="02000000000000000000" pitchFamily="2" charset="0"/>
                  <a:cs typeface="Open Sans Extrabold" panose="020B0606030504020204" pitchFamily="34" charset="0"/>
                </a:rPr>
                <a:t>Title</a:t>
              </a:r>
              <a:endParaRPr lang="ru-RU" sz="2200" b="1" dirty="0">
                <a:solidFill>
                  <a:schemeClr val="bg1"/>
                </a:solidFill>
                <a:latin typeface="+mj-lt"/>
                <a:ea typeface="Roboto" panose="02000000000000000000" pitchFamily="2" charset="0"/>
                <a:cs typeface="Open Sans Extrabold" panose="020B0606030504020204" pitchFamily="34" charset="0"/>
              </a:endParaRPr>
            </a:p>
          </p:txBody>
        </p:sp>
      </p:grpSp>
      <p:grpSp>
        <p:nvGrpSpPr>
          <p:cNvPr id="26" name="Ομάδα 25">
            <a:extLst>
              <a:ext uri="{FF2B5EF4-FFF2-40B4-BE49-F238E27FC236}">
                <a16:creationId xmlns:a16="http://schemas.microsoft.com/office/drawing/2014/main" id="{7A834775-BE2C-2D0C-CB3C-CCB01B7B35F7}"/>
              </a:ext>
            </a:extLst>
          </p:cNvPr>
          <p:cNvGrpSpPr/>
          <p:nvPr/>
        </p:nvGrpSpPr>
        <p:grpSpPr>
          <a:xfrm>
            <a:off x="9050157" y="4923493"/>
            <a:ext cx="3149600" cy="3680552"/>
            <a:chOff x="9437643" y="5152088"/>
            <a:chExt cx="3149600" cy="3680552"/>
          </a:xfrm>
        </p:grpSpPr>
        <p:sp>
          <p:nvSpPr>
            <p:cNvPr id="9" name="TextBox 8">
              <a:extLst>
                <a:ext uri="{FF2B5EF4-FFF2-40B4-BE49-F238E27FC236}">
                  <a16:creationId xmlns:a16="http://schemas.microsoft.com/office/drawing/2014/main" id="{8C31A1A3-AA1F-3484-A08B-9F1AC8F14DF2}"/>
                </a:ext>
              </a:extLst>
            </p:cNvPr>
            <p:cNvSpPr txBox="1"/>
            <p:nvPr/>
          </p:nvSpPr>
          <p:spPr>
            <a:xfrm>
              <a:off x="9798015" y="5152088"/>
              <a:ext cx="2428856" cy="584775"/>
            </a:xfrm>
            <a:prstGeom prst="rect">
              <a:avLst/>
            </a:prstGeom>
            <a:noFill/>
          </p:spPr>
          <p:txBody>
            <a:bodyPr wrap="square" rtlCol="0">
              <a:spAutoFit/>
            </a:bodyPr>
            <a:lstStyle/>
            <a:p>
              <a:pPr algn="ctr"/>
              <a:r>
                <a:rPr lang="en-US" sz="3200" b="1" dirty="0">
                  <a:solidFill>
                    <a:schemeClr val="bg2"/>
                  </a:solidFill>
                  <a:latin typeface="+mj-lt"/>
                  <a:ea typeface="Roboto" panose="02000000000000000000" pitchFamily="2" charset="0"/>
                  <a:cs typeface="Open Sans Extrabold" panose="020B0606030504020204" pitchFamily="34" charset="0"/>
                </a:rPr>
                <a:t>M4</a:t>
              </a:r>
              <a:endParaRPr lang="ru-RU" sz="3200" b="1" dirty="0">
                <a:solidFill>
                  <a:schemeClr val="bg2"/>
                </a:solidFill>
                <a:latin typeface="+mj-lt"/>
                <a:ea typeface="Roboto" panose="02000000000000000000" pitchFamily="2" charset="0"/>
                <a:cs typeface="Open Sans Extrabold" panose="020B0606030504020204" pitchFamily="34" charset="0"/>
              </a:endParaRPr>
            </a:p>
          </p:txBody>
        </p:sp>
        <p:sp>
          <p:nvSpPr>
            <p:cNvPr id="12" name="TextBox 11">
              <a:extLst>
                <a:ext uri="{FF2B5EF4-FFF2-40B4-BE49-F238E27FC236}">
                  <a16:creationId xmlns:a16="http://schemas.microsoft.com/office/drawing/2014/main" id="{1AE5255D-D5A2-B577-16F4-9F1D32858C1F}"/>
                </a:ext>
              </a:extLst>
            </p:cNvPr>
            <p:cNvSpPr txBox="1"/>
            <p:nvPr/>
          </p:nvSpPr>
          <p:spPr>
            <a:xfrm>
              <a:off x="9556710" y="6708982"/>
              <a:ext cx="2911466" cy="2123658"/>
            </a:xfrm>
            <a:prstGeom prst="rect">
              <a:avLst/>
            </a:prstGeom>
            <a:noFill/>
          </p:spPr>
          <p:txBody>
            <a:bodyPr wrap="square" rtlCol="0">
              <a:spAutoFit/>
            </a:bodyPr>
            <a:lstStyle/>
            <a:p>
              <a:pPr algn="ctr" defTabSz="360000">
                <a:lnSpc>
                  <a:spcPct val="150000"/>
                </a:lnSpc>
              </a:pP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5" name="TextBox 14">
              <a:extLst>
                <a:ext uri="{FF2B5EF4-FFF2-40B4-BE49-F238E27FC236}">
                  <a16:creationId xmlns:a16="http://schemas.microsoft.com/office/drawing/2014/main" id="{30D8044A-35D9-79F8-AA74-A63144D14EAC}"/>
                </a:ext>
              </a:extLst>
            </p:cNvPr>
            <p:cNvSpPr txBox="1"/>
            <p:nvPr/>
          </p:nvSpPr>
          <p:spPr>
            <a:xfrm>
              <a:off x="9437643" y="6045951"/>
              <a:ext cx="3149600" cy="430887"/>
            </a:xfrm>
            <a:prstGeom prst="rect">
              <a:avLst/>
            </a:prstGeom>
            <a:noFill/>
          </p:spPr>
          <p:txBody>
            <a:bodyPr wrap="square" rtlCol="0">
              <a:spAutoFit/>
            </a:bodyPr>
            <a:lstStyle/>
            <a:p>
              <a:pPr algn="ctr"/>
              <a:r>
                <a:rPr lang="en-US" sz="2200" b="1" dirty="0">
                  <a:solidFill>
                    <a:schemeClr val="bg1"/>
                  </a:solidFill>
                  <a:latin typeface="+mj-lt"/>
                  <a:ea typeface="Roboto" panose="02000000000000000000" pitchFamily="2" charset="0"/>
                  <a:cs typeface="Open Sans Extrabold" panose="020B0606030504020204" pitchFamily="34" charset="0"/>
                </a:rPr>
                <a:t>Title</a:t>
              </a:r>
              <a:endParaRPr lang="ru-RU" sz="2200" b="1" dirty="0">
                <a:solidFill>
                  <a:schemeClr val="bg1"/>
                </a:solidFill>
                <a:latin typeface="+mj-lt"/>
                <a:ea typeface="Roboto" panose="02000000000000000000" pitchFamily="2" charset="0"/>
                <a:cs typeface="Open Sans Extrabold" panose="020B0606030504020204" pitchFamily="34" charset="0"/>
              </a:endParaRPr>
            </a:p>
          </p:txBody>
        </p:sp>
      </p:grpSp>
      <p:grpSp>
        <p:nvGrpSpPr>
          <p:cNvPr id="27" name="Ομάδα 26">
            <a:extLst>
              <a:ext uri="{FF2B5EF4-FFF2-40B4-BE49-F238E27FC236}">
                <a16:creationId xmlns:a16="http://schemas.microsoft.com/office/drawing/2014/main" id="{8FB6DEA3-0622-FCF3-849C-0AE6C17556D6}"/>
              </a:ext>
            </a:extLst>
          </p:cNvPr>
          <p:cNvGrpSpPr/>
          <p:nvPr/>
        </p:nvGrpSpPr>
        <p:grpSpPr>
          <a:xfrm>
            <a:off x="12022426" y="4923493"/>
            <a:ext cx="3149600" cy="3680552"/>
            <a:chOff x="12377558" y="5152088"/>
            <a:chExt cx="3149600" cy="3680552"/>
          </a:xfrm>
        </p:grpSpPr>
        <p:sp>
          <p:nvSpPr>
            <p:cNvPr id="16" name="TextBox 15">
              <a:extLst>
                <a:ext uri="{FF2B5EF4-FFF2-40B4-BE49-F238E27FC236}">
                  <a16:creationId xmlns:a16="http://schemas.microsoft.com/office/drawing/2014/main" id="{2851A27A-C3F3-6011-85FC-F18E5392FD27}"/>
                </a:ext>
              </a:extLst>
            </p:cNvPr>
            <p:cNvSpPr txBox="1"/>
            <p:nvPr/>
          </p:nvSpPr>
          <p:spPr>
            <a:xfrm>
              <a:off x="12737930" y="5152088"/>
              <a:ext cx="2428856" cy="584775"/>
            </a:xfrm>
            <a:prstGeom prst="rect">
              <a:avLst/>
            </a:prstGeom>
            <a:noFill/>
          </p:spPr>
          <p:txBody>
            <a:bodyPr wrap="square" rtlCol="0">
              <a:spAutoFit/>
            </a:bodyPr>
            <a:lstStyle/>
            <a:p>
              <a:pPr algn="ctr"/>
              <a:r>
                <a:rPr lang="en-US" sz="3200" b="1" dirty="0">
                  <a:solidFill>
                    <a:schemeClr val="bg2"/>
                  </a:solidFill>
                  <a:latin typeface="+mj-lt"/>
                  <a:ea typeface="Roboto" panose="02000000000000000000" pitchFamily="2" charset="0"/>
                  <a:cs typeface="Open Sans Extrabold" panose="020B0606030504020204" pitchFamily="34" charset="0"/>
                </a:rPr>
                <a:t>M5</a:t>
              </a:r>
              <a:endParaRPr lang="ru-RU" sz="3200" b="1" dirty="0">
                <a:solidFill>
                  <a:schemeClr val="bg2"/>
                </a:solidFill>
                <a:latin typeface="+mj-lt"/>
                <a:ea typeface="Roboto" panose="02000000000000000000" pitchFamily="2" charset="0"/>
                <a:cs typeface="Open Sans Extrabold" panose="020B0606030504020204" pitchFamily="34" charset="0"/>
              </a:endParaRPr>
            </a:p>
          </p:txBody>
        </p:sp>
        <p:sp>
          <p:nvSpPr>
            <p:cNvPr id="17" name="TextBox 16">
              <a:extLst>
                <a:ext uri="{FF2B5EF4-FFF2-40B4-BE49-F238E27FC236}">
                  <a16:creationId xmlns:a16="http://schemas.microsoft.com/office/drawing/2014/main" id="{BF095C49-E951-C5B5-73DE-972F0E663B6D}"/>
                </a:ext>
              </a:extLst>
            </p:cNvPr>
            <p:cNvSpPr txBox="1"/>
            <p:nvPr/>
          </p:nvSpPr>
          <p:spPr>
            <a:xfrm>
              <a:off x="12496625" y="6708982"/>
              <a:ext cx="2911466" cy="2123658"/>
            </a:xfrm>
            <a:prstGeom prst="rect">
              <a:avLst/>
            </a:prstGeom>
            <a:noFill/>
          </p:spPr>
          <p:txBody>
            <a:bodyPr wrap="square" rtlCol="0">
              <a:spAutoFit/>
            </a:bodyPr>
            <a:lstStyle/>
            <a:p>
              <a:pPr algn="ctr" defTabSz="360000">
                <a:lnSpc>
                  <a:spcPct val="150000"/>
                </a:lnSpc>
              </a:pP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8" name="TextBox 17">
              <a:extLst>
                <a:ext uri="{FF2B5EF4-FFF2-40B4-BE49-F238E27FC236}">
                  <a16:creationId xmlns:a16="http://schemas.microsoft.com/office/drawing/2014/main" id="{4ABCC552-5FA3-F4F3-8D7B-840A5AC6AC0D}"/>
                </a:ext>
              </a:extLst>
            </p:cNvPr>
            <p:cNvSpPr txBox="1"/>
            <p:nvPr/>
          </p:nvSpPr>
          <p:spPr>
            <a:xfrm>
              <a:off x="12377558" y="6045951"/>
              <a:ext cx="3149600" cy="430887"/>
            </a:xfrm>
            <a:prstGeom prst="rect">
              <a:avLst/>
            </a:prstGeom>
            <a:noFill/>
          </p:spPr>
          <p:txBody>
            <a:bodyPr wrap="square" rtlCol="0">
              <a:spAutoFit/>
            </a:bodyPr>
            <a:lstStyle/>
            <a:p>
              <a:pPr algn="ctr"/>
              <a:r>
                <a:rPr lang="en-US" sz="2200" b="1" dirty="0">
                  <a:solidFill>
                    <a:schemeClr val="bg1"/>
                  </a:solidFill>
                  <a:latin typeface="+mj-lt"/>
                  <a:ea typeface="Roboto" panose="02000000000000000000" pitchFamily="2" charset="0"/>
                  <a:cs typeface="Open Sans Extrabold" panose="020B0606030504020204" pitchFamily="34" charset="0"/>
                </a:rPr>
                <a:t>Title</a:t>
              </a:r>
              <a:endParaRPr lang="ru-RU" sz="2200" b="1" dirty="0">
                <a:solidFill>
                  <a:schemeClr val="bg1"/>
                </a:solidFill>
                <a:latin typeface="+mj-lt"/>
                <a:ea typeface="Roboto" panose="02000000000000000000" pitchFamily="2" charset="0"/>
                <a:cs typeface="Open Sans Extrabold" panose="020B0606030504020204" pitchFamily="34" charset="0"/>
              </a:endParaRPr>
            </a:p>
          </p:txBody>
        </p:sp>
      </p:grpSp>
      <p:grpSp>
        <p:nvGrpSpPr>
          <p:cNvPr id="22" name="Ομάδα 21">
            <a:extLst>
              <a:ext uri="{FF2B5EF4-FFF2-40B4-BE49-F238E27FC236}">
                <a16:creationId xmlns:a16="http://schemas.microsoft.com/office/drawing/2014/main" id="{7DE79810-4554-0592-2A08-63EA0E56150E}"/>
              </a:ext>
            </a:extLst>
          </p:cNvPr>
          <p:cNvGrpSpPr/>
          <p:nvPr/>
        </p:nvGrpSpPr>
        <p:grpSpPr>
          <a:xfrm>
            <a:off x="14994696" y="4907905"/>
            <a:ext cx="3149600" cy="3680552"/>
            <a:chOff x="15139626" y="5136500"/>
            <a:chExt cx="3149600" cy="3680552"/>
          </a:xfrm>
        </p:grpSpPr>
        <p:sp>
          <p:nvSpPr>
            <p:cNvPr id="19" name="TextBox 18">
              <a:extLst>
                <a:ext uri="{FF2B5EF4-FFF2-40B4-BE49-F238E27FC236}">
                  <a16:creationId xmlns:a16="http://schemas.microsoft.com/office/drawing/2014/main" id="{ADD523E2-68F5-31A6-7182-EB017EDDA2D5}"/>
                </a:ext>
              </a:extLst>
            </p:cNvPr>
            <p:cNvSpPr txBox="1"/>
            <p:nvPr/>
          </p:nvSpPr>
          <p:spPr>
            <a:xfrm>
              <a:off x="15499998" y="5136500"/>
              <a:ext cx="2428856" cy="584775"/>
            </a:xfrm>
            <a:prstGeom prst="rect">
              <a:avLst/>
            </a:prstGeom>
            <a:noFill/>
          </p:spPr>
          <p:txBody>
            <a:bodyPr wrap="square" rtlCol="0">
              <a:spAutoFit/>
            </a:bodyPr>
            <a:lstStyle/>
            <a:p>
              <a:pPr algn="ctr"/>
              <a:r>
                <a:rPr lang="en-US" sz="3200" b="1" dirty="0">
                  <a:solidFill>
                    <a:schemeClr val="bg2"/>
                  </a:solidFill>
                  <a:latin typeface="+mj-lt"/>
                  <a:ea typeface="Roboto" panose="02000000000000000000" pitchFamily="2" charset="0"/>
                  <a:cs typeface="Open Sans Extrabold" panose="020B0606030504020204" pitchFamily="34" charset="0"/>
                </a:rPr>
                <a:t>M</a:t>
              </a:r>
              <a:r>
                <a:rPr lang="el-GR" sz="3200" b="1" dirty="0">
                  <a:solidFill>
                    <a:schemeClr val="bg2"/>
                  </a:solidFill>
                  <a:latin typeface="+mj-lt"/>
                  <a:ea typeface="Roboto" panose="02000000000000000000" pitchFamily="2" charset="0"/>
                  <a:cs typeface="Open Sans Extrabold" panose="020B0606030504020204" pitchFamily="34" charset="0"/>
                </a:rPr>
                <a:t>6</a:t>
              </a:r>
              <a:endParaRPr lang="ru-RU" sz="3200" b="1" dirty="0">
                <a:solidFill>
                  <a:schemeClr val="bg2"/>
                </a:solidFill>
                <a:latin typeface="+mj-lt"/>
                <a:ea typeface="Roboto" panose="02000000000000000000" pitchFamily="2" charset="0"/>
                <a:cs typeface="Open Sans Extrabold" panose="020B0606030504020204" pitchFamily="34" charset="0"/>
              </a:endParaRPr>
            </a:p>
          </p:txBody>
        </p:sp>
        <p:sp>
          <p:nvSpPr>
            <p:cNvPr id="20" name="TextBox 19">
              <a:extLst>
                <a:ext uri="{FF2B5EF4-FFF2-40B4-BE49-F238E27FC236}">
                  <a16:creationId xmlns:a16="http://schemas.microsoft.com/office/drawing/2014/main" id="{EC362A44-BE85-044A-8091-319CBFE1AAED}"/>
                </a:ext>
              </a:extLst>
            </p:cNvPr>
            <p:cNvSpPr txBox="1"/>
            <p:nvPr/>
          </p:nvSpPr>
          <p:spPr>
            <a:xfrm>
              <a:off x="15258693" y="6693394"/>
              <a:ext cx="2911466" cy="2123658"/>
            </a:xfrm>
            <a:prstGeom prst="rect">
              <a:avLst/>
            </a:prstGeom>
            <a:noFill/>
          </p:spPr>
          <p:txBody>
            <a:bodyPr wrap="square" rtlCol="0">
              <a:spAutoFit/>
            </a:bodyPr>
            <a:lstStyle/>
            <a:p>
              <a:pPr algn="ctr" defTabSz="360000">
                <a:lnSpc>
                  <a:spcPct val="150000"/>
                </a:lnSpc>
              </a:pP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21" name="TextBox 20">
              <a:extLst>
                <a:ext uri="{FF2B5EF4-FFF2-40B4-BE49-F238E27FC236}">
                  <a16:creationId xmlns:a16="http://schemas.microsoft.com/office/drawing/2014/main" id="{87022B53-9B38-0F4A-CF1B-586AC6A7C7A5}"/>
                </a:ext>
              </a:extLst>
            </p:cNvPr>
            <p:cNvSpPr txBox="1"/>
            <p:nvPr/>
          </p:nvSpPr>
          <p:spPr>
            <a:xfrm>
              <a:off x="15139626" y="6030363"/>
              <a:ext cx="3149600" cy="430887"/>
            </a:xfrm>
            <a:prstGeom prst="rect">
              <a:avLst/>
            </a:prstGeom>
            <a:noFill/>
          </p:spPr>
          <p:txBody>
            <a:bodyPr wrap="square" rtlCol="0">
              <a:spAutoFit/>
            </a:bodyPr>
            <a:lstStyle/>
            <a:p>
              <a:pPr algn="ctr"/>
              <a:r>
                <a:rPr lang="en-US" sz="2200" b="1" dirty="0">
                  <a:solidFill>
                    <a:schemeClr val="bg1"/>
                  </a:solidFill>
                  <a:latin typeface="+mj-lt"/>
                  <a:ea typeface="Roboto" panose="02000000000000000000" pitchFamily="2" charset="0"/>
                  <a:cs typeface="Open Sans Extrabold" panose="020B0606030504020204" pitchFamily="34" charset="0"/>
                </a:rPr>
                <a:t>Title</a:t>
              </a:r>
              <a:endParaRPr lang="ru-RU" sz="2200" b="1" dirty="0">
                <a:solidFill>
                  <a:schemeClr val="bg1"/>
                </a:solidFill>
                <a:latin typeface="+mj-lt"/>
                <a:ea typeface="Roboto" panose="02000000000000000000" pitchFamily="2" charset="0"/>
                <a:cs typeface="Open Sans Extrabold" panose="020B0606030504020204" pitchFamily="34" charset="0"/>
              </a:endParaRPr>
            </a:p>
          </p:txBody>
        </p:sp>
      </p:grpSp>
    </p:spTree>
    <p:extLst>
      <p:ext uri="{BB962C8B-B14F-4D97-AF65-F5344CB8AC3E}">
        <p14:creationId xmlns:p14="http://schemas.microsoft.com/office/powerpoint/2010/main" val="486079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κειμένου 3">
            <a:extLst>
              <a:ext uri="{FF2B5EF4-FFF2-40B4-BE49-F238E27FC236}">
                <a16:creationId xmlns:a16="http://schemas.microsoft.com/office/drawing/2014/main" id="{5F756906-BA19-E071-8D01-280D1D250D70}"/>
              </a:ext>
            </a:extLst>
          </p:cNvPr>
          <p:cNvSpPr>
            <a:spLocks noGrp="1"/>
          </p:cNvSpPr>
          <p:nvPr>
            <p:ph type="body" sz="quarter" idx="11"/>
          </p:nvPr>
        </p:nvSpPr>
        <p:spPr>
          <a:prstGeom prst="rect">
            <a:avLst/>
          </a:prstGeom>
        </p:spPr>
        <p:txBody>
          <a:bodyPr/>
          <a:lstStyle/>
          <a:p>
            <a:pPr algn="ctr"/>
            <a:r>
              <a:rPr lang="en-US" dirty="0">
                <a:solidFill>
                  <a:schemeClr val="bg2"/>
                </a:solidFill>
                <a:latin typeface="Montserrat ExtraBold" panose="00000900000000000000" pitchFamily="50" charset="0"/>
                <a:ea typeface="Roboto Black" panose="02000000000000000000" pitchFamily="2" charset="0"/>
                <a:cs typeface="Open Sans Light" panose="020B0306030504020204" pitchFamily="34" charset="0"/>
              </a:rPr>
              <a:t>Next actions M1-M6</a:t>
            </a:r>
            <a:endParaRPr lang="ru-RU" dirty="0">
              <a:solidFill>
                <a:schemeClr val="bg2"/>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2" name="Θέση κειμένου 1">
            <a:extLst>
              <a:ext uri="{FF2B5EF4-FFF2-40B4-BE49-F238E27FC236}">
                <a16:creationId xmlns:a16="http://schemas.microsoft.com/office/drawing/2014/main" id="{FE8154F3-FF72-88CA-C437-F2BB5DE8C82A}"/>
              </a:ext>
            </a:extLst>
          </p:cNvPr>
          <p:cNvSpPr>
            <a:spLocks noGrp="1"/>
          </p:cNvSpPr>
          <p:nvPr>
            <p:ph type="body" sz="quarter" idx="12"/>
          </p:nvPr>
        </p:nvSpPr>
        <p:spPr>
          <a:xfrm>
            <a:off x="700658" y="2211700"/>
            <a:ext cx="12005692" cy="6475100"/>
          </a:xfrm>
        </p:spPr>
        <p:txBody>
          <a:bodyPr/>
          <a:lstStyle/>
          <a:p>
            <a:pPr marL="0" indent="0" defTabSz="360000">
              <a:buNone/>
            </a:pPr>
            <a:r>
              <a:rPr lang="en-US" sz="2400" dirty="0">
                <a:solidFill>
                  <a:schemeClr val="bg1"/>
                </a:solidFill>
                <a:latin typeface="+mn-lt"/>
                <a:ea typeface="Open Sans Light" panose="020B0306030504020204" pitchFamily="34" charset="0"/>
                <a:cs typeface="Open Sans Light" panose="020B0306030504020204" pitchFamily="34" charset="0"/>
              </a:rPr>
              <a:t>Please describe in detail what are the expected actions to be done in the next 6 months, as well as who should contribute and with what…</a:t>
            </a:r>
          </a:p>
        </p:txBody>
      </p:sp>
    </p:spTree>
    <p:extLst>
      <p:ext uri="{BB962C8B-B14F-4D97-AF65-F5344CB8AC3E}">
        <p14:creationId xmlns:p14="http://schemas.microsoft.com/office/powerpoint/2010/main" val="2773149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κειμένου 1">
            <a:extLst>
              <a:ext uri="{FF2B5EF4-FFF2-40B4-BE49-F238E27FC236}">
                <a16:creationId xmlns:a16="http://schemas.microsoft.com/office/drawing/2014/main" id="{4C399C02-B9D3-A99D-C29D-37AB059BAE89}"/>
              </a:ext>
            </a:extLst>
          </p:cNvPr>
          <p:cNvSpPr>
            <a:spLocks noGrp="1"/>
          </p:cNvSpPr>
          <p:nvPr>
            <p:ph type="body" sz="quarter" idx="11"/>
          </p:nvPr>
        </p:nvSpPr>
        <p:spPr/>
        <p:txBody>
          <a:bodyPr/>
          <a:lstStyle/>
          <a:p>
            <a:pPr lvl="0"/>
            <a:r>
              <a:rPr lang="en-US" dirty="0"/>
              <a:t>NAME:</a:t>
            </a:r>
          </a:p>
          <a:p>
            <a:pPr lvl="0"/>
            <a:endParaRPr lang="en-US" dirty="0"/>
          </a:p>
          <a:p>
            <a:pPr lvl="0"/>
            <a:r>
              <a:rPr lang="en-US" dirty="0"/>
              <a:t>ENTITY:</a:t>
            </a:r>
          </a:p>
          <a:p>
            <a:pPr lvl="0"/>
            <a:r>
              <a:rPr lang="en-US" dirty="0"/>
              <a:t>CONTACT INFO:</a:t>
            </a:r>
            <a:endParaRPr lang="el-GR" dirty="0"/>
          </a:p>
        </p:txBody>
      </p:sp>
    </p:spTree>
    <p:extLst>
      <p:ext uri="{BB962C8B-B14F-4D97-AF65-F5344CB8AC3E}">
        <p14:creationId xmlns:p14="http://schemas.microsoft.com/office/powerpoint/2010/main" val="1624284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 name="TextBox 55">
            <a:extLst>
              <a:ext uri="{FF2B5EF4-FFF2-40B4-BE49-F238E27FC236}">
                <a16:creationId xmlns:a16="http://schemas.microsoft.com/office/drawing/2014/main" id="{8402F560-955C-41F6-AEF7-F75AD11BEE41}"/>
              </a:ext>
            </a:extLst>
          </p:cNvPr>
          <p:cNvSpPr txBox="1"/>
          <p:nvPr/>
        </p:nvSpPr>
        <p:spPr>
          <a:xfrm>
            <a:off x="3743304" y="5875194"/>
            <a:ext cx="2428856" cy="707886"/>
          </a:xfrm>
          <a:prstGeom prst="rect">
            <a:avLst/>
          </a:prstGeom>
          <a:noFill/>
        </p:spPr>
        <p:txBody>
          <a:bodyPr wrap="square" rtlCol="0">
            <a:spAutoFit/>
          </a:bodyPr>
          <a:lstStyle/>
          <a:p>
            <a:pPr algn="ctr"/>
            <a:r>
              <a:rPr lang="en-US" sz="4000" b="1" dirty="0">
                <a:solidFill>
                  <a:schemeClr val="bg2"/>
                </a:solidFill>
                <a:latin typeface="+mj-lt"/>
                <a:ea typeface="Roboto" panose="02000000000000000000" pitchFamily="2" charset="0"/>
                <a:cs typeface="Open Sans Extrabold" panose="020B0606030504020204" pitchFamily="34" charset="0"/>
              </a:rPr>
              <a:t>M</a:t>
            </a:r>
            <a:r>
              <a:rPr lang="el-GR" sz="4000" b="1" dirty="0">
                <a:solidFill>
                  <a:schemeClr val="bg2"/>
                </a:solidFill>
                <a:latin typeface="+mj-lt"/>
                <a:ea typeface="Roboto" panose="02000000000000000000" pitchFamily="2" charset="0"/>
                <a:cs typeface="Open Sans Extrabold" panose="020B0606030504020204" pitchFamily="34" charset="0"/>
              </a:rPr>
              <a:t>1</a:t>
            </a:r>
            <a:endParaRPr lang="ru-RU" sz="4000" b="1" dirty="0">
              <a:solidFill>
                <a:schemeClr val="bg2"/>
              </a:solidFill>
              <a:latin typeface="+mj-lt"/>
              <a:ea typeface="Roboto" panose="02000000000000000000" pitchFamily="2" charset="0"/>
              <a:cs typeface="Open Sans Extrabold" panose="020B0606030504020204" pitchFamily="34" charset="0"/>
            </a:endParaRPr>
          </a:p>
        </p:txBody>
      </p:sp>
      <p:sp>
        <p:nvSpPr>
          <p:cNvPr id="58" name="TextBox 57">
            <a:extLst>
              <a:ext uri="{FF2B5EF4-FFF2-40B4-BE49-F238E27FC236}">
                <a16:creationId xmlns:a16="http://schemas.microsoft.com/office/drawing/2014/main" id="{56488195-E7F4-408B-997B-EC69EA3F856F}"/>
              </a:ext>
            </a:extLst>
          </p:cNvPr>
          <p:cNvSpPr txBox="1"/>
          <p:nvPr/>
        </p:nvSpPr>
        <p:spPr>
          <a:xfrm>
            <a:off x="9143516" y="5875194"/>
            <a:ext cx="2428856" cy="707886"/>
          </a:xfrm>
          <a:prstGeom prst="rect">
            <a:avLst/>
          </a:prstGeom>
          <a:noFill/>
        </p:spPr>
        <p:txBody>
          <a:bodyPr wrap="square" rtlCol="0">
            <a:spAutoFit/>
          </a:bodyPr>
          <a:lstStyle/>
          <a:p>
            <a:pPr algn="ctr"/>
            <a:r>
              <a:rPr lang="en-US" sz="4000" b="1" dirty="0">
                <a:solidFill>
                  <a:schemeClr val="bg2"/>
                </a:solidFill>
                <a:latin typeface="+mj-lt"/>
                <a:ea typeface="Roboto" panose="02000000000000000000" pitchFamily="2" charset="0"/>
                <a:cs typeface="Open Sans Extrabold" panose="020B0606030504020204" pitchFamily="34" charset="0"/>
              </a:rPr>
              <a:t>M</a:t>
            </a:r>
            <a:r>
              <a:rPr lang="el-GR" sz="4000" b="1" dirty="0">
                <a:solidFill>
                  <a:schemeClr val="bg2"/>
                </a:solidFill>
                <a:latin typeface="+mj-lt"/>
                <a:ea typeface="Roboto" panose="02000000000000000000" pitchFamily="2" charset="0"/>
                <a:cs typeface="Open Sans Extrabold" panose="020B0606030504020204" pitchFamily="34" charset="0"/>
              </a:rPr>
              <a:t>2</a:t>
            </a:r>
            <a:endParaRPr lang="ru-RU" sz="4000" b="1" dirty="0">
              <a:solidFill>
                <a:schemeClr val="bg2"/>
              </a:solidFill>
              <a:latin typeface="+mj-lt"/>
              <a:ea typeface="Roboto" panose="02000000000000000000" pitchFamily="2" charset="0"/>
              <a:cs typeface="Open Sans Extrabold" panose="020B0606030504020204" pitchFamily="34" charset="0"/>
            </a:endParaRPr>
          </a:p>
        </p:txBody>
      </p:sp>
      <p:sp>
        <p:nvSpPr>
          <p:cNvPr id="60" name="TextBox 59">
            <a:extLst>
              <a:ext uri="{FF2B5EF4-FFF2-40B4-BE49-F238E27FC236}">
                <a16:creationId xmlns:a16="http://schemas.microsoft.com/office/drawing/2014/main" id="{E514B313-2DBA-4F8A-A2E8-3FAC70A477D5}"/>
              </a:ext>
            </a:extLst>
          </p:cNvPr>
          <p:cNvSpPr txBox="1"/>
          <p:nvPr/>
        </p:nvSpPr>
        <p:spPr>
          <a:xfrm>
            <a:off x="14544696" y="5875194"/>
            <a:ext cx="2428856" cy="707886"/>
          </a:xfrm>
          <a:prstGeom prst="rect">
            <a:avLst/>
          </a:prstGeom>
          <a:noFill/>
        </p:spPr>
        <p:txBody>
          <a:bodyPr wrap="square" rtlCol="0">
            <a:spAutoFit/>
          </a:bodyPr>
          <a:lstStyle/>
          <a:p>
            <a:pPr algn="ctr"/>
            <a:r>
              <a:rPr lang="en-US" sz="4000" b="1" dirty="0">
                <a:solidFill>
                  <a:schemeClr val="bg2"/>
                </a:solidFill>
                <a:latin typeface="+mj-lt"/>
                <a:ea typeface="Roboto" panose="02000000000000000000" pitchFamily="2" charset="0"/>
                <a:cs typeface="Open Sans Extrabold" panose="020B0606030504020204" pitchFamily="34" charset="0"/>
              </a:rPr>
              <a:t>M</a:t>
            </a:r>
            <a:r>
              <a:rPr lang="el-GR" sz="4000" b="1" dirty="0">
                <a:solidFill>
                  <a:schemeClr val="bg2"/>
                </a:solidFill>
                <a:latin typeface="+mj-lt"/>
                <a:ea typeface="Roboto" panose="02000000000000000000" pitchFamily="2" charset="0"/>
                <a:cs typeface="Open Sans Extrabold" panose="020B0606030504020204" pitchFamily="34" charset="0"/>
              </a:rPr>
              <a:t>3</a:t>
            </a:r>
            <a:endParaRPr lang="ru-RU" sz="4000" b="1" dirty="0">
              <a:solidFill>
                <a:schemeClr val="bg2"/>
              </a:solidFill>
              <a:latin typeface="+mj-lt"/>
              <a:ea typeface="Roboto" panose="02000000000000000000" pitchFamily="2" charset="0"/>
              <a:cs typeface="Open Sans Extrabold" panose="020B0606030504020204" pitchFamily="34" charset="0"/>
            </a:endParaRPr>
          </a:p>
        </p:txBody>
      </p:sp>
      <p:sp>
        <p:nvSpPr>
          <p:cNvPr id="61" name="TextBox 60">
            <a:extLst>
              <a:ext uri="{FF2B5EF4-FFF2-40B4-BE49-F238E27FC236}">
                <a16:creationId xmlns:a16="http://schemas.microsoft.com/office/drawing/2014/main" id="{16E34260-248F-4F36-A2C6-01F1BE841127}"/>
              </a:ext>
            </a:extLst>
          </p:cNvPr>
          <p:cNvSpPr txBox="1"/>
          <p:nvPr/>
        </p:nvSpPr>
        <p:spPr>
          <a:xfrm>
            <a:off x="2529843" y="7800253"/>
            <a:ext cx="4855780" cy="1886799"/>
          </a:xfrm>
          <a:prstGeom prst="rect">
            <a:avLst/>
          </a:prstGeom>
          <a:noFill/>
        </p:spPr>
        <p:txBody>
          <a:bodyPr wrap="square" rtlCol="0">
            <a:spAutoFit/>
          </a:bodyPr>
          <a:lstStyle/>
          <a:p>
            <a:pPr algn="ctr" defTabSz="360000">
              <a:lnSpc>
                <a:spcPct val="150000"/>
              </a:lnSpc>
            </a:pP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62" name="TextBox 61">
            <a:extLst>
              <a:ext uri="{FF2B5EF4-FFF2-40B4-BE49-F238E27FC236}">
                <a16:creationId xmlns:a16="http://schemas.microsoft.com/office/drawing/2014/main" id="{B1D6AB3D-09B1-4962-A0AC-5A109CB3D658}"/>
              </a:ext>
            </a:extLst>
          </p:cNvPr>
          <p:cNvSpPr txBox="1"/>
          <p:nvPr/>
        </p:nvSpPr>
        <p:spPr>
          <a:xfrm>
            <a:off x="2529843" y="6999889"/>
            <a:ext cx="4855779" cy="477053"/>
          </a:xfrm>
          <a:prstGeom prst="rect">
            <a:avLst/>
          </a:prstGeom>
          <a:noFill/>
        </p:spPr>
        <p:txBody>
          <a:bodyPr wrap="square" rtlCol="0">
            <a:spAutoFit/>
          </a:bodyPr>
          <a:lstStyle/>
          <a:p>
            <a:pPr algn="ctr"/>
            <a:r>
              <a:rPr lang="en-US" sz="2500" b="1" dirty="0">
                <a:solidFill>
                  <a:schemeClr val="bg1"/>
                </a:solidFill>
                <a:latin typeface="+mj-lt"/>
                <a:ea typeface="Roboto" panose="02000000000000000000" pitchFamily="2" charset="0"/>
                <a:cs typeface="Open Sans Extrabold" panose="020B0606030504020204" pitchFamily="34" charset="0"/>
              </a:rPr>
              <a:t>Title</a:t>
            </a:r>
            <a:endParaRPr lang="ru-RU" sz="2500" b="1" dirty="0">
              <a:solidFill>
                <a:schemeClr val="bg1"/>
              </a:solidFill>
              <a:latin typeface="+mj-lt"/>
              <a:ea typeface="Roboto" panose="02000000000000000000" pitchFamily="2" charset="0"/>
              <a:cs typeface="Open Sans Extrabold" panose="020B0606030504020204" pitchFamily="34" charset="0"/>
            </a:endParaRPr>
          </a:p>
        </p:txBody>
      </p:sp>
      <p:sp>
        <p:nvSpPr>
          <p:cNvPr id="10" name="TextBox 9">
            <a:extLst>
              <a:ext uri="{FF2B5EF4-FFF2-40B4-BE49-F238E27FC236}">
                <a16:creationId xmlns:a16="http://schemas.microsoft.com/office/drawing/2014/main" id="{FCBEFDC5-607B-597D-8F1C-CE381D2416DC}"/>
              </a:ext>
            </a:extLst>
          </p:cNvPr>
          <p:cNvSpPr txBox="1"/>
          <p:nvPr/>
        </p:nvSpPr>
        <p:spPr>
          <a:xfrm>
            <a:off x="7930056" y="7800253"/>
            <a:ext cx="4855780" cy="1886799"/>
          </a:xfrm>
          <a:prstGeom prst="rect">
            <a:avLst/>
          </a:prstGeom>
          <a:noFill/>
        </p:spPr>
        <p:txBody>
          <a:bodyPr wrap="square" rtlCol="0">
            <a:spAutoFit/>
          </a:bodyPr>
          <a:lstStyle/>
          <a:p>
            <a:pPr algn="ctr" defTabSz="360000">
              <a:lnSpc>
                <a:spcPct val="150000"/>
              </a:lnSpc>
            </a:pP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1" name="TextBox 10">
            <a:extLst>
              <a:ext uri="{FF2B5EF4-FFF2-40B4-BE49-F238E27FC236}">
                <a16:creationId xmlns:a16="http://schemas.microsoft.com/office/drawing/2014/main" id="{2382E04A-A99B-E181-DD53-CEBE0CF0AA82}"/>
              </a:ext>
            </a:extLst>
          </p:cNvPr>
          <p:cNvSpPr txBox="1"/>
          <p:nvPr/>
        </p:nvSpPr>
        <p:spPr>
          <a:xfrm>
            <a:off x="7930055" y="6999889"/>
            <a:ext cx="4855779" cy="477053"/>
          </a:xfrm>
          <a:prstGeom prst="rect">
            <a:avLst/>
          </a:prstGeom>
          <a:noFill/>
        </p:spPr>
        <p:txBody>
          <a:bodyPr wrap="square" rtlCol="0">
            <a:spAutoFit/>
          </a:bodyPr>
          <a:lstStyle/>
          <a:p>
            <a:pPr algn="ctr"/>
            <a:r>
              <a:rPr lang="en-US" sz="2500" b="1" dirty="0">
                <a:solidFill>
                  <a:schemeClr val="bg1"/>
                </a:solidFill>
                <a:latin typeface="+mj-lt"/>
                <a:ea typeface="Roboto" panose="02000000000000000000" pitchFamily="2" charset="0"/>
                <a:cs typeface="Open Sans Extrabold" panose="020B0606030504020204" pitchFamily="34" charset="0"/>
              </a:rPr>
              <a:t>Title</a:t>
            </a:r>
            <a:endParaRPr lang="ru-RU" sz="2500" b="1" dirty="0">
              <a:solidFill>
                <a:schemeClr val="bg1"/>
              </a:solidFill>
              <a:latin typeface="+mj-lt"/>
              <a:ea typeface="Roboto" panose="02000000000000000000" pitchFamily="2" charset="0"/>
              <a:cs typeface="Open Sans Extrabold" panose="020B0606030504020204" pitchFamily="34" charset="0"/>
            </a:endParaRPr>
          </a:p>
        </p:txBody>
      </p:sp>
      <p:sp>
        <p:nvSpPr>
          <p:cNvPr id="13" name="TextBox 12">
            <a:extLst>
              <a:ext uri="{FF2B5EF4-FFF2-40B4-BE49-F238E27FC236}">
                <a16:creationId xmlns:a16="http://schemas.microsoft.com/office/drawing/2014/main" id="{F8F1A110-C2D9-56A6-9858-0BBCF1D32AB2}"/>
              </a:ext>
            </a:extLst>
          </p:cNvPr>
          <p:cNvSpPr txBox="1"/>
          <p:nvPr/>
        </p:nvSpPr>
        <p:spPr>
          <a:xfrm>
            <a:off x="13330268" y="7800253"/>
            <a:ext cx="4855780" cy="1886799"/>
          </a:xfrm>
          <a:prstGeom prst="rect">
            <a:avLst/>
          </a:prstGeom>
          <a:noFill/>
        </p:spPr>
        <p:txBody>
          <a:bodyPr wrap="square" rtlCol="0">
            <a:spAutoFit/>
          </a:bodyPr>
          <a:lstStyle/>
          <a:p>
            <a:pPr algn="ctr" defTabSz="360000">
              <a:lnSpc>
                <a:spcPct val="150000"/>
              </a:lnSpc>
            </a:pP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4" name="TextBox 13">
            <a:extLst>
              <a:ext uri="{FF2B5EF4-FFF2-40B4-BE49-F238E27FC236}">
                <a16:creationId xmlns:a16="http://schemas.microsoft.com/office/drawing/2014/main" id="{666BF1AA-7247-8C26-2DC9-89B633CEF0C1}"/>
              </a:ext>
            </a:extLst>
          </p:cNvPr>
          <p:cNvSpPr txBox="1"/>
          <p:nvPr/>
        </p:nvSpPr>
        <p:spPr>
          <a:xfrm>
            <a:off x="13330268" y="6999889"/>
            <a:ext cx="4855779" cy="477053"/>
          </a:xfrm>
          <a:prstGeom prst="rect">
            <a:avLst/>
          </a:prstGeom>
          <a:noFill/>
        </p:spPr>
        <p:txBody>
          <a:bodyPr wrap="square" rtlCol="0">
            <a:spAutoFit/>
          </a:bodyPr>
          <a:lstStyle/>
          <a:p>
            <a:pPr algn="ctr"/>
            <a:r>
              <a:rPr lang="en-US" sz="2500" b="1" dirty="0">
                <a:solidFill>
                  <a:schemeClr val="bg1"/>
                </a:solidFill>
                <a:latin typeface="+mj-lt"/>
                <a:ea typeface="Roboto" panose="02000000000000000000" pitchFamily="2" charset="0"/>
                <a:cs typeface="Open Sans Extrabold" panose="020B0606030504020204" pitchFamily="34" charset="0"/>
              </a:rPr>
              <a:t>Title</a:t>
            </a:r>
            <a:endParaRPr lang="ru-RU" sz="2500" b="1" dirty="0">
              <a:solidFill>
                <a:schemeClr val="bg1"/>
              </a:solidFill>
              <a:latin typeface="+mj-lt"/>
              <a:ea typeface="Roboto" panose="02000000000000000000" pitchFamily="2" charset="0"/>
              <a:cs typeface="Open Sans Extrabold" panose="020B0606030504020204" pitchFamily="34" charset="0"/>
            </a:endParaRPr>
          </a:p>
        </p:txBody>
      </p:sp>
      <p:sp>
        <p:nvSpPr>
          <p:cNvPr id="2" name="Θέση κειμένου 1">
            <a:extLst>
              <a:ext uri="{FF2B5EF4-FFF2-40B4-BE49-F238E27FC236}">
                <a16:creationId xmlns:a16="http://schemas.microsoft.com/office/drawing/2014/main" id="{AFF1132B-2C17-23F4-9F60-3E406C1A9DCE}"/>
              </a:ext>
            </a:extLst>
          </p:cNvPr>
          <p:cNvSpPr>
            <a:spLocks noGrp="1"/>
          </p:cNvSpPr>
          <p:nvPr>
            <p:ph type="body" sz="quarter" idx="10"/>
          </p:nvPr>
        </p:nvSpPr>
        <p:spPr/>
        <p:txBody>
          <a:bodyPr/>
          <a:lstStyle/>
          <a:p>
            <a:r>
              <a:rPr lang="en-US" dirty="0">
                <a:latin typeface="Montserrat ExtraBold" panose="00000900000000000000" pitchFamily="2" charset="0"/>
              </a:rPr>
              <a:t>Next actions M1-M3</a:t>
            </a:r>
            <a:endParaRPr lang="el-GR" dirty="0"/>
          </a:p>
        </p:txBody>
      </p:sp>
    </p:spTree>
    <p:extLst>
      <p:ext uri="{BB962C8B-B14F-4D97-AF65-F5344CB8AC3E}">
        <p14:creationId xmlns:p14="http://schemas.microsoft.com/office/powerpoint/2010/main" val="2487072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BCEE3A-35C8-BA70-936E-7D9245943C69}"/>
              </a:ext>
            </a:extLst>
          </p:cNvPr>
          <p:cNvSpPr txBox="1"/>
          <p:nvPr/>
        </p:nvSpPr>
        <p:spPr>
          <a:xfrm>
            <a:off x="1914504" y="6127442"/>
            <a:ext cx="2428856" cy="707886"/>
          </a:xfrm>
          <a:prstGeom prst="rect">
            <a:avLst/>
          </a:prstGeom>
          <a:noFill/>
        </p:spPr>
        <p:txBody>
          <a:bodyPr wrap="square" rtlCol="0">
            <a:spAutoFit/>
          </a:bodyPr>
          <a:lstStyle/>
          <a:p>
            <a:pPr algn="ctr"/>
            <a:r>
              <a:rPr lang="en-US" sz="4000" b="1" dirty="0">
                <a:solidFill>
                  <a:schemeClr val="bg2"/>
                </a:solidFill>
                <a:latin typeface="+mj-lt"/>
                <a:ea typeface="Roboto" panose="02000000000000000000" pitchFamily="2" charset="0"/>
                <a:cs typeface="Open Sans Extrabold" panose="020B0606030504020204" pitchFamily="34" charset="0"/>
              </a:rPr>
              <a:t>M4</a:t>
            </a:r>
            <a:endParaRPr lang="ru-RU" sz="4000" b="1" dirty="0">
              <a:solidFill>
                <a:schemeClr val="bg2"/>
              </a:solidFill>
              <a:latin typeface="+mj-lt"/>
              <a:ea typeface="Roboto" panose="02000000000000000000" pitchFamily="2" charset="0"/>
              <a:cs typeface="Open Sans Extrabold" panose="020B0606030504020204" pitchFamily="34" charset="0"/>
            </a:endParaRPr>
          </a:p>
        </p:txBody>
      </p:sp>
      <p:sp>
        <p:nvSpPr>
          <p:cNvPr id="4" name="TextBox 3">
            <a:extLst>
              <a:ext uri="{FF2B5EF4-FFF2-40B4-BE49-F238E27FC236}">
                <a16:creationId xmlns:a16="http://schemas.microsoft.com/office/drawing/2014/main" id="{D757801A-9026-E634-C880-2D306B983F88}"/>
              </a:ext>
            </a:extLst>
          </p:cNvPr>
          <p:cNvSpPr txBox="1"/>
          <p:nvPr/>
        </p:nvSpPr>
        <p:spPr>
          <a:xfrm>
            <a:off x="7314716" y="6127442"/>
            <a:ext cx="2428856" cy="707886"/>
          </a:xfrm>
          <a:prstGeom prst="rect">
            <a:avLst/>
          </a:prstGeom>
          <a:noFill/>
        </p:spPr>
        <p:txBody>
          <a:bodyPr wrap="square" rtlCol="0">
            <a:spAutoFit/>
          </a:bodyPr>
          <a:lstStyle/>
          <a:p>
            <a:pPr algn="ctr"/>
            <a:r>
              <a:rPr lang="en-US" sz="4000" b="1" dirty="0">
                <a:solidFill>
                  <a:schemeClr val="bg2"/>
                </a:solidFill>
                <a:latin typeface="+mj-lt"/>
                <a:ea typeface="Roboto" panose="02000000000000000000" pitchFamily="2" charset="0"/>
                <a:cs typeface="Open Sans Extrabold" panose="020B0606030504020204" pitchFamily="34" charset="0"/>
              </a:rPr>
              <a:t>M5</a:t>
            </a:r>
            <a:endParaRPr lang="ru-RU" sz="4000" b="1" dirty="0">
              <a:solidFill>
                <a:schemeClr val="bg2"/>
              </a:solidFill>
              <a:latin typeface="+mj-lt"/>
              <a:ea typeface="Roboto" panose="02000000000000000000" pitchFamily="2" charset="0"/>
              <a:cs typeface="Open Sans Extrabold" panose="020B0606030504020204" pitchFamily="34" charset="0"/>
            </a:endParaRPr>
          </a:p>
        </p:txBody>
      </p:sp>
      <p:sp>
        <p:nvSpPr>
          <p:cNvPr id="6" name="TextBox 5">
            <a:extLst>
              <a:ext uri="{FF2B5EF4-FFF2-40B4-BE49-F238E27FC236}">
                <a16:creationId xmlns:a16="http://schemas.microsoft.com/office/drawing/2014/main" id="{600541AE-64C0-9290-6025-97D6119338B0}"/>
              </a:ext>
            </a:extLst>
          </p:cNvPr>
          <p:cNvSpPr txBox="1"/>
          <p:nvPr/>
        </p:nvSpPr>
        <p:spPr>
          <a:xfrm>
            <a:off x="12715896" y="6127442"/>
            <a:ext cx="2428856" cy="707886"/>
          </a:xfrm>
          <a:prstGeom prst="rect">
            <a:avLst/>
          </a:prstGeom>
          <a:noFill/>
        </p:spPr>
        <p:txBody>
          <a:bodyPr wrap="square" rtlCol="0">
            <a:spAutoFit/>
          </a:bodyPr>
          <a:lstStyle/>
          <a:p>
            <a:pPr algn="ctr"/>
            <a:r>
              <a:rPr lang="en-US" sz="4000" b="1" dirty="0">
                <a:solidFill>
                  <a:schemeClr val="bg2"/>
                </a:solidFill>
                <a:latin typeface="+mj-lt"/>
                <a:ea typeface="Roboto" panose="02000000000000000000" pitchFamily="2" charset="0"/>
                <a:cs typeface="Open Sans Extrabold" panose="020B0606030504020204" pitchFamily="34" charset="0"/>
              </a:rPr>
              <a:t>M6</a:t>
            </a:r>
            <a:endParaRPr lang="ru-RU" sz="4000" b="1" dirty="0">
              <a:solidFill>
                <a:schemeClr val="bg2"/>
              </a:solidFill>
              <a:latin typeface="+mj-lt"/>
              <a:ea typeface="Roboto" panose="02000000000000000000" pitchFamily="2" charset="0"/>
              <a:cs typeface="Open Sans Extrabold" panose="020B0606030504020204" pitchFamily="34" charset="0"/>
            </a:endParaRPr>
          </a:p>
        </p:txBody>
      </p:sp>
      <p:sp>
        <p:nvSpPr>
          <p:cNvPr id="8" name="TextBox 7">
            <a:extLst>
              <a:ext uri="{FF2B5EF4-FFF2-40B4-BE49-F238E27FC236}">
                <a16:creationId xmlns:a16="http://schemas.microsoft.com/office/drawing/2014/main" id="{2BE0E0C6-4D28-31DA-4228-6C4985356761}"/>
              </a:ext>
            </a:extLst>
          </p:cNvPr>
          <p:cNvSpPr txBox="1"/>
          <p:nvPr/>
        </p:nvSpPr>
        <p:spPr>
          <a:xfrm>
            <a:off x="701043" y="7831784"/>
            <a:ext cx="4855780" cy="1886799"/>
          </a:xfrm>
          <a:prstGeom prst="rect">
            <a:avLst/>
          </a:prstGeom>
          <a:noFill/>
        </p:spPr>
        <p:txBody>
          <a:bodyPr wrap="square" rtlCol="0">
            <a:spAutoFit/>
          </a:bodyPr>
          <a:lstStyle/>
          <a:p>
            <a:pPr algn="ctr" defTabSz="360000">
              <a:lnSpc>
                <a:spcPct val="150000"/>
              </a:lnSpc>
            </a:pP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0" name="TextBox 9">
            <a:extLst>
              <a:ext uri="{FF2B5EF4-FFF2-40B4-BE49-F238E27FC236}">
                <a16:creationId xmlns:a16="http://schemas.microsoft.com/office/drawing/2014/main" id="{6500DA2F-5AB3-32B1-EC3A-617CB823C563}"/>
              </a:ext>
            </a:extLst>
          </p:cNvPr>
          <p:cNvSpPr txBox="1"/>
          <p:nvPr/>
        </p:nvSpPr>
        <p:spPr>
          <a:xfrm>
            <a:off x="701043" y="7126013"/>
            <a:ext cx="4855779" cy="477053"/>
          </a:xfrm>
          <a:prstGeom prst="rect">
            <a:avLst/>
          </a:prstGeom>
          <a:noFill/>
        </p:spPr>
        <p:txBody>
          <a:bodyPr wrap="square" rtlCol="0">
            <a:spAutoFit/>
          </a:bodyPr>
          <a:lstStyle/>
          <a:p>
            <a:pPr algn="ctr"/>
            <a:r>
              <a:rPr lang="en-US" sz="2500" b="1" dirty="0">
                <a:solidFill>
                  <a:schemeClr val="bg1"/>
                </a:solidFill>
                <a:latin typeface="+mj-lt"/>
                <a:ea typeface="Roboto" panose="02000000000000000000" pitchFamily="2" charset="0"/>
                <a:cs typeface="Open Sans Extrabold" panose="020B0606030504020204" pitchFamily="34" charset="0"/>
              </a:rPr>
              <a:t>Title</a:t>
            </a:r>
            <a:endParaRPr lang="ru-RU" sz="2500" b="1" dirty="0">
              <a:solidFill>
                <a:schemeClr val="bg1"/>
              </a:solidFill>
              <a:latin typeface="+mj-lt"/>
              <a:ea typeface="Roboto" panose="02000000000000000000" pitchFamily="2" charset="0"/>
              <a:cs typeface="Open Sans Extrabold" panose="020B0606030504020204" pitchFamily="34" charset="0"/>
            </a:endParaRPr>
          </a:p>
        </p:txBody>
      </p:sp>
      <p:sp>
        <p:nvSpPr>
          <p:cNvPr id="11" name="TextBox 10">
            <a:extLst>
              <a:ext uri="{FF2B5EF4-FFF2-40B4-BE49-F238E27FC236}">
                <a16:creationId xmlns:a16="http://schemas.microsoft.com/office/drawing/2014/main" id="{8DBFDF5F-9222-B501-F753-1618ABC27337}"/>
              </a:ext>
            </a:extLst>
          </p:cNvPr>
          <p:cNvSpPr txBox="1"/>
          <p:nvPr/>
        </p:nvSpPr>
        <p:spPr>
          <a:xfrm>
            <a:off x="6101256" y="7831784"/>
            <a:ext cx="4855780" cy="1886799"/>
          </a:xfrm>
          <a:prstGeom prst="rect">
            <a:avLst/>
          </a:prstGeom>
          <a:noFill/>
        </p:spPr>
        <p:txBody>
          <a:bodyPr wrap="square" rtlCol="0">
            <a:spAutoFit/>
          </a:bodyPr>
          <a:lstStyle/>
          <a:p>
            <a:pPr algn="ctr" defTabSz="360000">
              <a:lnSpc>
                <a:spcPct val="150000"/>
              </a:lnSpc>
            </a:pP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2" name="TextBox 11">
            <a:extLst>
              <a:ext uri="{FF2B5EF4-FFF2-40B4-BE49-F238E27FC236}">
                <a16:creationId xmlns:a16="http://schemas.microsoft.com/office/drawing/2014/main" id="{D49A0F51-9393-3724-CF77-D6DF55203919}"/>
              </a:ext>
            </a:extLst>
          </p:cNvPr>
          <p:cNvSpPr txBox="1"/>
          <p:nvPr/>
        </p:nvSpPr>
        <p:spPr>
          <a:xfrm>
            <a:off x="6101255" y="7126013"/>
            <a:ext cx="4855779" cy="477053"/>
          </a:xfrm>
          <a:prstGeom prst="rect">
            <a:avLst/>
          </a:prstGeom>
          <a:noFill/>
        </p:spPr>
        <p:txBody>
          <a:bodyPr wrap="square" rtlCol="0">
            <a:spAutoFit/>
          </a:bodyPr>
          <a:lstStyle/>
          <a:p>
            <a:pPr algn="ctr"/>
            <a:r>
              <a:rPr lang="en-US" sz="2500" b="1" dirty="0">
                <a:solidFill>
                  <a:schemeClr val="bg1"/>
                </a:solidFill>
                <a:latin typeface="+mj-lt"/>
                <a:ea typeface="Roboto" panose="02000000000000000000" pitchFamily="2" charset="0"/>
                <a:cs typeface="Open Sans Extrabold" panose="020B0606030504020204" pitchFamily="34" charset="0"/>
              </a:rPr>
              <a:t>Title</a:t>
            </a:r>
            <a:endParaRPr lang="ru-RU" sz="2500" b="1" dirty="0">
              <a:solidFill>
                <a:schemeClr val="bg1"/>
              </a:solidFill>
              <a:latin typeface="+mj-lt"/>
              <a:ea typeface="Roboto" panose="02000000000000000000" pitchFamily="2" charset="0"/>
              <a:cs typeface="Open Sans Extrabold" panose="020B0606030504020204" pitchFamily="34" charset="0"/>
            </a:endParaRPr>
          </a:p>
        </p:txBody>
      </p:sp>
      <p:sp>
        <p:nvSpPr>
          <p:cNvPr id="13" name="TextBox 12">
            <a:extLst>
              <a:ext uri="{FF2B5EF4-FFF2-40B4-BE49-F238E27FC236}">
                <a16:creationId xmlns:a16="http://schemas.microsoft.com/office/drawing/2014/main" id="{BBAF5A5A-6B18-2B2B-5B84-6BE17F10F47D}"/>
              </a:ext>
            </a:extLst>
          </p:cNvPr>
          <p:cNvSpPr txBox="1"/>
          <p:nvPr/>
        </p:nvSpPr>
        <p:spPr>
          <a:xfrm>
            <a:off x="11501468" y="7831784"/>
            <a:ext cx="4855780" cy="1886799"/>
          </a:xfrm>
          <a:prstGeom prst="rect">
            <a:avLst/>
          </a:prstGeom>
          <a:noFill/>
        </p:spPr>
        <p:txBody>
          <a:bodyPr wrap="square" rtlCol="0">
            <a:spAutoFit/>
          </a:bodyPr>
          <a:lstStyle/>
          <a:p>
            <a:pPr algn="ctr" defTabSz="360000">
              <a:lnSpc>
                <a:spcPct val="150000"/>
              </a:lnSpc>
            </a:pP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Lorem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consecteturLorem</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ipsum dolor sit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amet</a:t>
            </a:r>
            <a:r>
              <a:rPr lang="en-US" sz="2000" dirty="0">
                <a:solidFill>
                  <a:schemeClr val="bg1"/>
                </a:solidFill>
                <a:latin typeface="Roboto Light" panose="02000000000000000000" pitchFamily="2" charset="0"/>
                <a:ea typeface="Roboto Light" panose="02000000000000000000" pitchFamily="2" charset="0"/>
                <a:cs typeface="Open Sans Light" panose="020B0306030504020204" pitchFamily="34" charset="0"/>
              </a:rPr>
              <a:t>, </a:t>
            </a:r>
            <a:r>
              <a:rPr lang="en-US" sz="2000" dirty="0" err="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consectetur</a:t>
            </a:r>
            <a:endParaRPr lang="ru-RU" sz="2000" spc="-150"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14" name="TextBox 13">
            <a:extLst>
              <a:ext uri="{FF2B5EF4-FFF2-40B4-BE49-F238E27FC236}">
                <a16:creationId xmlns:a16="http://schemas.microsoft.com/office/drawing/2014/main" id="{0682D89B-29C4-4445-5D03-AC1B484E0D02}"/>
              </a:ext>
            </a:extLst>
          </p:cNvPr>
          <p:cNvSpPr txBox="1"/>
          <p:nvPr/>
        </p:nvSpPr>
        <p:spPr>
          <a:xfrm>
            <a:off x="11501468" y="7126013"/>
            <a:ext cx="4855779" cy="477053"/>
          </a:xfrm>
          <a:prstGeom prst="rect">
            <a:avLst/>
          </a:prstGeom>
          <a:noFill/>
        </p:spPr>
        <p:txBody>
          <a:bodyPr wrap="square" rtlCol="0">
            <a:spAutoFit/>
          </a:bodyPr>
          <a:lstStyle/>
          <a:p>
            <a:pPr algn="ctr"/>
            <a:r>
              <a:rPr lang="en-US" sz="2500" b="1" dirty="0">
                <a:solidFill>
                  <a:schemeClr val="bg1"/>
                </a:solidFill>
                <a:latin typeface="+mj-lt"/>
                <a:ea typeface="Roboto" panose="02000000000000000000" pitchFamily="2" charset="0"/>
                <a:cs typeface="Open Sans Extrabold" panose="020B0606030504020204" pitchFamily="34" charset="0"/>
              </a:rPr>
              <a:t>Title</a:t>
            </a:r>
            <a:endParaRPr lang="ru-RU" sz="2500" b="1" dirty="0">
              <a:solidFill>
                <a:schemeClr val="bg1"/>
              </a:solidFill>
              <a:latin typeface="+mj-lt"/>
              <a:ea typeface="Roboto" panose="02000000000000000000" pitchFamily="2" charset="0"/>
              <a:cs typeface="Open Sans Extrabold" panose="020B0606030504020204" pitchFamily="34" charset="0"/>
            </a:endParaRPr>
          </a:p>
        </p:txBody>
      </p:sp>
      <p:sp>
        <p:nvSpPr>
          <p:cNvPr id="16" name="TextBox 15">
            <a:extLst>
              <a:ext uri="{FF2B5EF4-FFF2-40B4-BE49-F238E27FC236}">
                <a16:creationId xmlns:a16="http://schemas.microsoft.com/office/drawing/2014/main" id="{8B18CA2A-2D04-F858-0873-C41990A0D1C2}"/>
              </a:ext>
            </a:extLst>
          </p:cNvPr>
          <p:cNvSpPr txBox="1"/>
          <p:nvPr/>
        </p:nvSpPr>
        <p:spPr>
          <a:xfrm>
            <a:off x="-2743200" y="4824248"/>
            <a:ext cx="184731" cy="369332"/>
          </a:xfrm>
          <a:prstGeom prst="rect">
            <a:avLst/>
          </a:prstGeom>
          <a:noFill/>
        </p:spPr>
        <p:txBody>
          <a:bodyPr wrap="none" rtlCol="0">
            <a:spAutoFit/>
          </a:bodyPr>
          <a:lstStyle/>
          <a:p>
            <a:endParaRPr lang="en-GR" dirty="0"/>
          </a:p>
        </p:txBody>
      </p:sp>
      <p:sp>
        <p:nvSpPr>
          <p:cNvPr id="3" name="Θέση κειμένου 2">
            <a:extLst>
              <a:ext uri="{FF2B5EF4-FFF2-40B4-BE49-F238E27FC236}">
                <a16:creationId xmlns:a16="http://schemas.microsoft.com/office/drawing/2014/main" id="{08AE5B33-E927-0D8B-CED1-53DD7F23F5CC}"/>
              </a:ext>
            </a:extLst>
          </p:cNvPr>
          <p:cNvSpPr>
            <a:spLocks noGrp="1"/>
          </p:cNvSpPr>
          <p:nvPr>
            <p:ph type="body" sz="quarter" idx="10"/>
          </p:nvPr>
        </p:nvSpPr>
        <p:spPr/>
        <p:txBody>
          <a:bodyPr/>
          <a:lstStyle/>
          <a:p>
            <a:r>
              <a:rPr lang="en-US" dirty="0">
                <a:latin typeface="Montserrat ExtraBold" panose="00000900000000000000" pitchFamily="2" charset="0"/>
              </a:rPr>
              <a:t>Next actions M4-M6</a:t>
            </a:r>
            <a:endParaRPr lang="el-GR" dirty="0"/>
          </a:p>
        </p:txBody>
      </p:sp>
    </p:spTree>
    <p:extLst>
      <p:ext uri="{BB962C8B-B14F-4D97-AF65-F5344CB8AC3E}">
        <p14:creationId xmlns:p14="http://schemas.microsoft.com/office/powerpoint/2010/main" val="3288441736"/>
      </p:ext>
    </p:extLst>
  </p:cSld>
  <p:clrMapOvr>
    <a:masterClrMapping/>
  </p:clrMapOvr>
</p:sld>
</file>

<file path=ppt/theme/theme1.xml><?xml version="1.0" encoding="utf-8"?>
<a:theme xmlns:a="http://schemas.openxmlformats.org/drawingml/2006/main" name="Office Theme">
  <a:themeElements>
    <a:clrScheme name="CAIPIRINH3A_Final">
      <a:dk1>
        <a:srgbClr val="4F8BA6"/>
      </a:dk1>
      <a:lt1>
        <a:srgbClr val="000000"/>
      </a:lt1>
      <a:dk2>
        <a:srgbClr val="4F8BA6"/>
      </a:dk2>
      <a:lt2>
        <a:srgbClr val="FFFFFF"/>
      </a:lt2>
      <a:accent1>
        <a:srgbClr val="7151A1"/>
      </a:accent1>
      <a:accent2>
        <a:srgbClr val="D1DDE5"/>
      </a:accent2>
      <a:accent3>
        <a:srgbClr val="C6D457"/>
      </a:accent3>
      <a:accent4>
        <a:srgbClr val="4A4AB4"/>
      </a:accent4>
      <a:accent5>
        <a:srgbClr val="00A7A5"/>
      </a:accent5>
      <a:accent6>
        <a:srgbClr val="AF94D4"/>
      </a:accent6>
      <a:hlink>
        <a:srgbClr val="C6D457"/>
      </a:hlink>
      <a:folHlink>
        <a:srgbClr val="B1C5D3"/>
      </a:folHlink>
    </a:clrScheme>
    <a:fontScheme name="CAIPIRINH3A Fonts">
      <a:majorFont>
        <a:latin typeface="Montserrat ExtraBold"/>
        <a:ea typeface=""/>
        <a:cs typeface=""/>
      </a:majorFont>
      <a:minorFont>
        <a:latin typeface="Roboto Light"/>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68adfcc-989f-4250-83b2-66a8896b2cf9">7KPHPMNVVYQX-1635158998-62929</_dlc_DocId>
    <_dlc_DocIdUrl xmlns="068adfcc-989f-4250-83b2-66a8896b2cf9">
      <Url>https://exelisisgre.sharepoint.com/sites/FileShares/_layouts/15/DocIdRedir.aspx?ID=7KPHPMNVVYQX-1635158998-62929</Url>
      <Description>7KPHPMNVVYQX-1635158998-62929</Description>
    </_dlc_DocIdUrl>
    <lcf76f155ced4ddcb4097134ff3c332f xmlns="a6cb4974-6314-4a11-bf29-fe63a51c3409">
      <Terms xmlns="http://schemas.microsoft.com/office/infopath/2007/PartnerControls"/>
    </lcf76f155ced4ddcb4097134ff3c332f>
    <Who xmlns="a6cb4974-6314-4a11-bf29-fe63a51c3409">
      <UserInfo>
        <DisplayName/>
        <AccountId xsi:nil="true"/>
        <AccountType/>
      </UserInfo>
    </Who>
    <TaxCatchAll xmlns="068adfcc-989f-4250-83b2-66a8896b2cf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Έγγραφο" ma:contentTypeID="0x0101009974870E6236904A99BCA03D30336574" ma:contentTypeVersion="16" ma:contentTypeDescription="Δημιουργία νέου εγγράφου" ma:contentTypeScope="" ma:versionID="f78e3bf4326d5769fbd181aacbcea833">
  <xsd:schema xmlns:xsd="http://www.w3.org/2001/XMLSchema" xmlns:xs="http://www.w3.org/2001/XMLSchema" xmlns:p="http://schemas.microsoft.com/office/2006/metadata/properties" xmlns:ns2="068adfcc-989f-4250-83b2-66a8896b2cf9" xmlns:ns3="a6cb4974-6314-4a11-bf29-fe63a51c3409" targetNamespace="http://schemas.microsoft.com/office/2006/metadata/properties" ma:root="true" ma:fieldsID="5f7f5ae2f561bcf0052959050b1c30cf" ns2:_="" ns3:_="">
    <xsd:import namespace="068adfcc-989f-4250-83b2-66a8896b2cf9"/>
    <xsd:import namespace="a6cb4974-6314-4a11-bf29-fe63a51c3409"/>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2:SharedWithUsers" minOccurs="0"/>
                <xsd:element ref="ns2:SharedWithDetail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Location" minOccurs="0"/>
                <xsd:element ref="ns3:Who"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8adfcc-989f-4250-83b2-66a8896b2cf9" elementFormDefault="qualified">
    <xsd:import namespace="http://schemas.microsoft.com/office/2006/documentManagement/types"/>
    <xsd:import namespace="http://schemas.microsoft.com/office/infopath/2007/PartnerControls"/>
    <xsd:element name="_dlc_DocId" ma:index="8" nillable="true" ma:displayName="Τιμή αναγνωριστικού εγγράφου" ma:description="Η τιμή του αναγνωριστικού εγγράφου που έχει αντιστοιχιστεί σε αυτό το στοιχείο." ma:indexed="true" ma:internalName="_dlc_DocId" ma:readOnly="true">
      <xsd:simpleType>
        <xsd:restriction base="dms:Text"/>
      </xsd:simpleType>
    </xsd:element>
    <xsd:element name="_dlc_DocIdUrl" ma:index="9" nillable="true" ma:displayName="Αναγνωριστικό εγγράφου" ma:description="Μόνιμη σύνδεση σε αυτό το έγγραφο."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Κοινή χρήση με λεπτομέρειες" ma:internalName="SharedWithDetails" ma:readOnly="true">
      <xsd:simpleType>
        <xsd:restriction base="dms:Note">
          <xsd:maxLength value="255"/>
        </xsd:restriction>
      </xsd:simpleType>
    </xsd:element>
    <xsd:element name="TaxCatchAll" ma:index="19" nillable="true" ma:displayName="Taxonomy Catch All Column" ma:hidden="true" ma:list="{f9f39752-00d5-4e30-be28-61c9d74d5f73}" ma:internalName="TaxCatchAll" ma:showField="CatchAllData" ma:web="068adfcc-989f-4250-83b2-66a8896b2cf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6cb4974-6314-4a11-bf29-fe63a51c340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Ετικέτες εικόνας" ma:readOnly="false" ma:fieldId="{5cf76f15-5ced-4ddc-b409-7134ff3c332f}" ma:taxonomyMulti="true" ma:sspId="9328054b-ea7a-452d-aa3c-1953003f727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Who" ma:index="24" nillable="true" ma:displayName="Who" ma:format="Dropdown" ma:list="UserInfo" ma:SharePointGroup="0" ma:internalName="Wh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1DD443-47AB-442D-84F3-15D11FF408E3}">
  <ds:schemaRefs>
    <ds:schemaRef ds:uri="http://schemas.microsoft.com/office/2006/metadata/properties"/>
    <ds:schemaRef ds:uri="http://schemas.microsoft.com/office/infopath/2007/PartnerControls"/>
    <ds:schemaRef ds:uri="068adfcc-989f-4250-83b2-66a8896b2cf9"/>
    <ds:schemaRef ds:uri="a6cb4974-6314-4a11-bf29-fe63a51c3409"/>
  </ds:schemaRefs>
</ds:datastoreItem>
</file>

<file path=customXml/itemProps2.xml><?xml version="1.0" encoding="utf-8"?>
<ds:datastoreItem xmlns:ds="http://schemas.openxmlformats.org/officeDocument/2006/customXml" ds:itemID="{89E5431D-614A-4668-AC7B-724049FBD1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8adfcc-989f-4250-83b2-66a8896b2cf9"/>
    <ds:schemaRef ds:uri="a6cb4974-6314-4a11-bf29-fe63a51c34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354A10-8C74-4630-8B93-24C88790F32D}">
  <ds:schemaRefs>
    <ds:schemaRef ds:uri="http://schemas.microsoft.com/sharepoint/events"/>
  </ds:schemaRefs>
</ds:datastoreItem>
</file>

<file path=customXml/itemProps4.xml><?xml version="1.0" encoding="utf-8"?>
<ds:datastoreItem xmlns:ds="http://schemas.openxmlformats.org/officeDocument/2006/customXml" ds:itemID="{E3536331-3D23-45D0-B740-9BC9BFC980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43259</TotalTime>
  <Words>876</Words>
  <Application>Microsoft Office PowerPoint</Application>
  <PresentationFormat>Προσαρμογή</PresentationFormat>
  <Paragraphs>336</Paragraphs>
  <Slides>20</Slides>
  <Notes>4</Notes>
  <HiddenSlides>2</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20</vt:i4>
      </vt:variant>
    </vt:vector>
  </HeadingPairs>
  <TitlesOfParts>
    <vt:vector size="30" baseType="lpstr">
      <vt:lpstr>Arial</vt:lpstr>
      <vt:lpstr>Calibri</vt:lpstr>
      <vt:lpstr>Montserrat ExtraBold</vt:lpstr>
      <vt:lpstr>Montserrat ExtraLight</vt:lpstr>
      <vt:lpstr>Montserrat Light</vt:lpstr>
      <vt:lpstr>Open Sans Light</vt:lpstr>
      <vt:lpstr>Roboto</vt:lpstr>
      <vt:lpstr>Roboto Black</vt:lpstr>
      <vt:lpstr>Roboto Light</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44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Dionisia Aliki Maniati</cp:lastModifiedBy>
  <cp:revision>2958</cp:revision>
  <dcterms:created xsi:type="dcterms:W3CDTF">2015-02-25T15:20:40Z</dcterms:created>
  <dcterms:modified xsi:type="dcterms:W3CDTF">2025-02-24T13:55:37Z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0x0101009974870E6236904A99BCA03D30336574</vt:lpwstr>
  </property>
  <property fmtid="{D5CDD505-2E9C-101B-9397-08002B2CF9AE}" pid="3" name="_dlc_DocIdItemGuid">
    <vt:lpwstr>a1d6231e-6ddc-4642-b8aa-1e84fbe46015</vt:lpwstr>
  </property>
  <property fmtid="{D5CDD505-2E9C-101B-9397-08002B2CF9AE}" pid="4" name="MediaServiceImageTags">
    <vt:lpwstr/>
  </property>
</Properties>
</file>