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D5_60D09DD8.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48" r:id="rId5"/>
  </p:sldMasterIdLst>
  <p:notesMasterIdLst>
    <p:notesMasterId r:id="rId28"/>
  </p:notesMasterIdLst>
  <p:handoutMasterIdLst>
    <p:handoutMasterId r:id="rId29"/>
  </p:handoutMasterIdLst>
  <p:sldIdLst>
    <p:sldId id="3660" r:id="rId6"/>
    <p:sldId id="5301" r:id="rId7"/>
    <p:sldId id="5302" r:id="rId8"/>
    <p:sldId id="3648" r:id="rId9"/>
    <p:sldId id="3615" r:id="rId10"/>
    <p:sldId id="3626" r:id="rId11"/>
    <p:sldId id="460" r:id="rId12"/>
    <p:sldId id="5303" r:id="rId13"/>
    <p:sldId id="5304" r:id="rId14"/>
    <p:sldId id="5305" r:id="rId15"/>
    <p:sldId id="5306" r:id="rId16"/>
    <p:sldId id="5307" r:id="rId17"/>
    <p:sldId id="5308" r:id="rId18"/>
    <p:sldId id="5309" r:id="rId19"/>
    <p:sldId id="5310" r:id="rId20"/>
    <p:sldId id="5311" r:id="rId21"/>
    <p:sldId id="5312" r:id="rId22"/>
    <p:sldId id="5004" r:id="rId23"/>
    <p:sldId id="5296" r:id="rId24"/>
    <p:sldId id="3625" r:id="rId25"/>
    <p:sldId id="4689" r:id="rId26"/>
    <p:sldId id="469" r:id="rId27"/>
  </p:sldIdLst>
  <p:sldSz cx="18288000" cy="10288588"/>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87617"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375235"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2062852"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75047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438086" algn="l" defTabSz="1375235" rtl="0" eaLnBrk="1" latinLnBrk="0" hangingPunct="1">
      <a:defRPr kern="1200">
        <a:solidFill>
          <a:schemeClr val="tx1"/>
        </a:solidFill>
        <a:latin typeface="Calibri" panose="020F0502020204030204" pitchFamily="34" charset="0"/>
        <a:ea typeface="+mn-ea"/>
        <a:cs typeface="+mn-cs"/>
      </a:defRPr>
    </a:lvl6pPr>
    <a:lvl7pPr marL="4125703" algn="l" defTabSz="1375235" rtl="0" eaLnBrk="1" latinLnBrk="0" hangingPunct="1">
      <a:defRPr kern="1200">
        <a:solidFill>
          <a:schemeClr val="tx1"/>
        </a:solidFill>
        <a:latin typeface="Calibri" panose="020F0502020204030204" pitchFamily="34" charset="0"/>
        <a:ea typeface="+mn-ea"/>
        <a:cs typeface="+mn-cs"/>
      </a:defRPr>
    </a:lvl7pPr>
    <a:lvl8pPr marL="4813320" algn="l" defTabSz="1375235" rtl="0" eaLnBrk="1" latinLnBrk="0" hangingPunct="1">
      <a:defRPr kern="1200">
        <a:solidFill>
          <a:schemeClr val="tx1"/>
        </a:solidFill>
        <a:latin typeface="Calibri" panose="020F0502020204030204" pitchFamily="34" charset="0"/>
        <a:ea typeface="+mn-ea"/>
        <a:cs typeface="+mn-cs"/>
      </a:defRPr>
    </a:lvl8pPr>
    <a:lvl9pPr marL="5500937" algn="l" defTabSz="1375235"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33246E-D4F3-FF34-4223-C9EF2E75DF71}" name="Ioanna Katsavou" initials="IK" userId="S::ioanna.k@exelisis.gr::8e3852a4-6c7c-4427-9858-0c02feb88a2b" providerId="AD"/>
  <p188:author id="{D1606AF1-3234-B270-16D7-81CA57438A4F}" name="Dionisia Aliki Maniati" initials="DM" userId="S::aliki.m@exelisis.gr::516d4315-d899-4ad8-b819-0205a29d31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51A1"/>
    <a:srgbClr val="BAFFFE"/>
    <a:srgbClr val="AC97D1"/>
    <a:srgbClr val="9A6EBE"/>
    <a:srgbClr val="00A7A5"/>
    <a:srgbClr val="948CBC"/>
    <a:srgbClr val="4F8BA6"/>
    <a:srgbClr val="7050A1"/>
    <a:srgbClr val="F2F2F2"/>
    <a:srgbClr val="4E8A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803" autoAdjust="0"/>
    <p:restoredTop sz="94641" autoAdjust="0"/>
  </p:normalViewPr>
  <p:slideViewPr>
    <p:cSldViewPr snapToGrid="0">
      <p:cViewPr varScale="1">
        <p:scale>
          <a:sx n="93" d="100"/>
          <a:sy n="93" d="100"/>
        </p:scale>
        <p:origin x="138" y="28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7" d="100"/>
        <a:sy n="87" d="100"/>
      </p:scale>
      <p:origin x="0" y="0"/>
    </p:cViewPr>
  </p:sorterViewPr>
  <p:notesViewPr>
    <p:cSldViewPr snapToGrid="0">
      <p:cViewPr varScale="1">
        <p:scale>
          <a:sx n="83" d="100"/>
          <a:sy n="83" d="100"/>
        </p:scale>
        <p:origin x="-199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comments/modernComment_1D5_60D09DD8.xml><?xml version="1.0" encoding="utf-8"?>
<p188:cmLst xmlns:a="http://schemas.openxmlformats.org/drawingml/2006/main" xmlns:r="http://schemas.openxmlformats.org/officeDocument/2006/relationships" xmlns:p188="http://schemas.microsoft.com/office/powerpoint/2018/8/main">
  <p188:cm id="{B3F776B2-C7C4-4C65-9F02-91499E448798}" authorId="{3433246E-D4F3-FF34-4223-C9EF2E75DF71}" created="2024-10-23T09:05:25.864">
    <pc:sldMkLst xmlns:pc="http://schemas.microsoft.com/office/powerpoint/2013/main/command">
      <pc:docMk/>
      <pc:sldMk cId="1624284632" sldId="469"/>
    </pc:sldMkLst>
    <p188:txBody>
      <a:bodyPr/>
      <a:lstStyle/>
      <a:p>
        <a:r>
          <a:rPr lang="en-US"/>
          <a:t>Change fond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2B5CC4F-7E1D-4871-99C7-594D4454431B}" type="datetimeFigureOut">
              <a:rPr lang="ru-RU"/>
              <a:pPr>
                <a:defRPr/>
              </a:pPr>
              <a:t>24.02.2025</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039A10D-FF89-4304-8834-E5758B5B28FC}" type="slidenum">
              <a:rPr lang="ru-RU" altLang="ru-RU"/>
              <a:pPr>
                <a:defRPr/>
              </a:pPr>
              <a:t>‹#›</a:t>
            </a:fld>
            <a:endParaRPr lang="ru-RU" altLang="ru-RU" dirty="0"/>
          </a:p>
        </p:txBody>
      </p:sp>
    </p:spTree>
    <p:extLst>
      <p:ext uri="{BB962C8B-B14F-4D97-AF65-F5344CB8AC3E}">
        <p14:creationId xmlns:p14="http://schemas.microsoft.com/office/powerpoint/2010/main" val="38029499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F836DE1-6B7A-47AD-B7B7-17DCB15A01C6}" type="datetimeFigureOut">
              <a:rPr lang="en-US"/>
              <a:pPr>
                <a:defRPr/>
              </a:pPr>
              <a:t>2/24/2025</a:t>
            </a:fld>
            <a:endParaRPr lang="en-US" dirty="0"/>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3174689-BECC-4390-B3B9-306A17FD432A}" type="slidenum">
              <a:rPr lang="en-US" altLang="ru-RU"/>
              <a:pPr>
                <a:defRPr/>
              </a:pPr>
              <a:t>‹#›</a:t>
            </a:fld>
            <a:endParaRPr lang="en-US" altLang="ru-RU" dirty="0"/>
          </a:p>
        </p:txBody>
      </p:sp>
    </p:spTree>
    <p:extLst>
      <p:ext uri="{BB962C8B-B14F-4D97-AF65-F5344CB8AC3E}">
        <p14:creationId xmlns:p14="http://schemas.microsoft.com/office/powerpoint/2010/main" val="18869811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805" kern="1200">
        <a:solidFill>
          <a:schemeClr val="tx1"/>
        </a:solidFill>
        <a:latin typeface="+mn-lt"/>
        <a:ea typeface="+mn-ea"/>
        <a:cs typeface="+mn-cs"/>
      </a:defRPr>
    </a:lvl1pPr>
    <a:lvl2pPr marL="687617" algn="l" rtl="0" eaLnBrk="0" fontAlgn="base" hangingPunct="0">
      <a:spcBef>
        <a:spcPct val="30000"/>
      </a:spcBef>
      <a:spcAft>
        <a:spcPct val="0"/>
      </a:spcAft>
      <a:defRPr sz="1805" kern="1200">
        <a:solidFill>
          <a:schemeClr val="tx1"/>
        </a:solidFill>
        <a:latin typeface="+mn-lt"/>
        <a:ea typeface="+mn-ea"/>
        <a:cs typeface="+mn-cs"/>
      </a:defRPr>
    </a:lvl2pPr>
    <a:lvl3pPr marL="1375235" algn="l" rtl="0" eaLnBrk="0" fontAlgn="base" hangingPunct="0">
      <a:spcBef>
        <a:spcPct val="30000"/>
      </a:spcBef>
      <a:spcAft>
        <a:spcPct val="0"/>
      </a:spcAft>
      <a:defRPr sz="1805" kern="1200">
        <a:solidFill>
          <a:schemeClr val="tx1"/>
        </a:solidFill>
        <a:latin typeface="+mn-lt"/>
        <a:ea typeface="+mn-ea"/>
        <a:cs typeface="+mn-cs"/>
      </a:defRPr>
    </a:lvl3pPr>
    <a:lvl4pPr marL="2062852" algn="l" rtl="0" eaLnBrk="0" fontAlgn="base" hangingPunct="0">
      <a:spcBef>
        <a:spcPct val="30000"/>
      </a:spcBef>
      <a:spcAft>
        <a:spcPct val="0"/>
      </a:spcAft>
      <a:defRPr sz="1805" kern="1200">
        <a:solidFill>
          <a:schemeClr val="tx1"/>
        </a:solidFill>
        <a:latin typeface="+mn-lt"/>
        <a:ea typeface="+mn-ea"/>
        <a:cs typeface="+mn-cs"/>
      </a:defRPr>
    </a:lvl4pPr>
    <a:lvl5pPr marL="2750470" algn="l" rtl="0" eaLnBrk="0" fontAlgn="base" hangingPunct="0">
      <a:spcBef>
        <a:spcPct val="30000"/>
      </a:spcBef>
      <a:spcAft>
        <a:spcPct val="0"/>
      </a:spcAft>
      <a:defRPr sz="1805" kern="1200">
        <a:solidFill>
          <a:schemeClr val="tx1"/>
        </a:solidFill>
        <a:latin typeface="+mn-lt"/>
        <a:ea typeface="+mn-ea"/>
        <a:cs typeface="+mn-cs"/>
      </a:defRPr>
    </a:lvl5pPr>
    <a:lvl6pPr marL="3438086" algn="l" defTabSz="1375235" rtl="0" eaLnBrk="1" latinLnBrk="0" hangingPunct="1">
      <a:defRPr sz="1805" kern="1200">
        <a:solidFill>
          <a:schemeClr val="tx1"/>
        </a:solidFill>
        <a:latin typeface="+mn-lt"/>
        <a:ea typeface="+mn-ea"/>
        <a:cs typeface="+mn-cs"/>
      </a:defRPr>
    </a:lvl6pPr>
    <a:lvl7pPr marL="4125703" algn="l" defTabSz="1375235" rtl="0" eaLnBrk="1" latinLnBrk="0" hangingPunct="1">
      <a:defRPr sz="1805" kern="1200">
        <a:solidFill>
          <a:schemeClr val="tx1"/>
        </a:solidFill>
        <a:latin typeface="+mn-lt"/>
        <a:ea typeface="+mn-ea"/>
        <a:cs typeface="+mn-cs"/>
      </a:defRPr>
    </a:lvl7pPr>
    <a:lvl8pPr marL="4813320" algn="l" defTabSz="1375235" rtl="0" eaLnBrk="1" latinLnBrk="0" hangingPunct="1">
      <a:defRPr sz="1805" kern="1200">
        <a:solidFill>
          <a:schemeClr val="tx1"/>
        </a:solidFill>
        <a:latin typeface="+mn-lt"/>
        <a:ea typeface="+mn-ea"/>
        <a:cs typeface="+mn-cs"/>
      </a:defRPr>
    </a:lvl8pPr>
    <a:lvl9pPr marL="5500937" algn="l" defTabSz="1375235" rtl="0" eaLnBrk="1" latinLnBrk="0" hangingPunct="1">
      <a:defRPr sz="18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objectives select slide 4 or  slide 5</a:t>
            </a:r>
          </a:p>
          <a:p>
            <a:endParaRPr lang="en-US"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6</a:t>
            </a:fld>
            <a:endParaRPr lang="en-US" altLang="ru-RU" dirty="0"/>
          </a:p>
        </p:txBody>
      </p:sp>
    </p:spTree>
    <p:extLst>
      <p:ext uri="{BB962C8B-B14F-4D97-AF65-F5344CB8AC3E}">
        <p14:creationId xmlns:p14="http://schemas.microsoft.com/office/powerpoint/2010/main" val="296763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7</a:t>
            </a:fld>
            <a:endParaRPr lang="en-US" altLang="ru-RU" dirty="0"/>
          </a:p>
        </p:txBody>
      </p:sp>
    </p:spTree>
    <p:extLst>
      <p:ext uri="{BB962C8B-B14F-4D97-AF65-F5344CB8AC3E}">
        <p14:creationId xmlns:p14="http://schemas.microsoft.com/office/powerpoint/2010/main" val="16171129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pening (16-02-24)-01">
    <p:spTree>
      <p:nvGrpSpPr>
        <p:cNvPr id="1" name=""/>
        <p:cNvGrpSpPr/>
        <p:nvPr/>
      </p:nvGrpSpPr>
      <p:grpSpPr>
        <a:xfrm>
          <a:off x="0" y="0"/>
          <a:ext cx="0" cy="0"/>
          <a:chOff x="0" y="0"/>
          <a:chExt cx="0" cy="0"/>
        </a:xfrm>
      </p:grpSpPr>
      <p:sp>
        <p:nvSpPr>
          <p:cNvPr id="2" name="Полилиния: фигура 21">
            <a:extLst>
              <a:ext uri="{FF2B5EF4-FFF2-40B4-BE49-F238E27FC236}">
                <a16:creationId xmlns:a16="http://schemas.microsoft.com/office/drawing/2014/main" id="{23B166A1-CC9D-8F49-F2CA-06887A7DBEEC}"/>
              </a:ext>
            </a:extLst>
          </p:cNvPr>
          <p:cNvSpPr/>
          <p:nvPr userDrawn="1"/>
        </p:nvSpPr>
        <p:spPr>
          <a:xfrm>
            <a:off x="6" y="0"/>
            <a:ext cx="18287994" cy="10288588"/>
          </a:xfrm>
          <a:custGeom>
            <a:avLst/>
            <a:gdLst>
              <a:gd name="connsiteX0" fmla="*/ 18287988 w 18287994"/>
              <a:gd name="connsiteY0" fmla="*/ 6902013 h 10288588"/>
              <a:gd name="connsiteX1" fmla="*/ 18261418 w 18287994"/>
              <a:gd name="connsiteY1" fmla="*/ 6929142 h 10288588"/>
              <a:gd name="connsiteX2" fmla="*/ 18287988 w 18287994"/>
              <a:gd name="connsiteY2" fmla="*/ 6956271 h 10288588"/>
              <a:gd name="connsiteX3" fmla="*/ 16412505 w 18287994"/>
              <a:gd name="connsiteY3" fmla="*/ 5220029 h 10288588"/>
              <a:gd name="connsiteX4" fmla="*/ 14742949 w 18287994"/>
              <a:gd name="connsiteY4" fmla="*/ 6929142 h 10288588"/>
              <a:gd name="connsiteX5" fmla="*/ 16412505 w 18287994"/>
              <a:gd name="connsiteY5" fmla="*/ 8638255 h 10288588"/>
              <a:gd name="connsiteX6" fmla="*/ 18082062 w 18287994"/>
              <a:gd name="connsiteY6" fmla="*/ 6929142 h 10288588"/>
              <a:gd name="connsiteX7" fmla="*/ 12896252 w 18287994"/>
              <a:gd name="connsiteY7" fmla="*/ 5220029 h 10288588"/>
              <a:gd name="connsiteX8" fmla="*/ 11224482 w 18287994"/>
              <a:gd name="connsiteY8" fmla="*/ 6929142 h 10288588"/>
              <a:gd name="connsiteX9" fmla="*/ 12896252 w 18287994"/>
              <a:gd name="connsiteY9" fmla="*/ 8638255 h 10288588"/>
              <a:gd name="connsiteX10" fmla="*/ 14565808 w 18287994"/>
              <a:gd name="connsiteY10" fmla="*/ 6929142 h 10288588"/>
              <a:gd name="connsiteX11" fmla="*/ 18172846 w 18287994"/>
              <a:gd name="connsiteY11" fmla="*/ 3418226 h 10288588"/>
              <a:gd name="connsiteX12" fmla="*/ 16503290 w 18287994"/>
              <a:gd name="connsiteY12" fmla="*/ 5127339 h 10288588"/>
              <a:gd name="connsiteX13" fmla="*/ 18172846 w 18287994"/>
              <a:gd name="connsiteY13" fmla="*/ 6838713 h 10288588"/>
              <a:gd name="connsiteX14" fmla="*/ 18287988 w 18287994"/>
              <a:gd name="connsiteY14" fmla="*/ 6721155 h 10288588"/>
              <a:gd name="connsiteX15" fmla="*/ 18287988 w 18287994"/>
              <a:gd name="connsiteY15" fmla="*/ 3535784 h 10288588"/>
              <a:gd name="connsiteX16" fmla="*/ 14654379 w 18287994"/>
              <a:gd name="connsiteY16" fmla="*/ 3418226 h 10288588"/>
              <a:gd name="connsiteX17" fmla="*/ 12982608 w 18287994"/>
              <a:gd name="connsiteY17" fmla="*/ 5127339 h 10288588"/>
              <a:gd name="connsiteX18" fmla="*/ 14654379 w 18287994"/>
              <a:gd name="connsiteY18" fmla="*/ 6838713 h 10288588"/>
              <a:gd name="connsiteX19" fmla="*/ 16323935 w 18287994"/>
              <a:gd name="connsiteY19" fmla="*/ 5127339 h 10288588"/>
              <a:gd name="connsiteX20" fmla="*/ 11135911 w 18287994"/>
              <a:gd name="connsiteY20" fmla="*/ 3418226 h 10288588"/>
              <a:gd name="connsiteX21" fmla="*/ 9466356 w 18287994"/>
              <a:gd name="connsiteY21" fmla="*/ 5127339 h 10288588"/>
              <a:gd name="connsiteX22" fmla="*/ 11135911 w 18287994"/>
              <a:gd name="connsiteY22" fmla="*/ 6838713 h 10288588"/>
              <a:gd name="connsiteX23" fmla="*/ 12807682 w 18287994"/>
              <a:gd name="connsiteY23" fmla="*/ 5127339 h 10288588"/>
              <a:gd name="connsiteX24" fmla="*/ 18287988 w 18287994"/>
              <a:gd name="connsiteY24" fmla="*/ 3298408 h 10288588"/>
              <a:gd name="connsiteX25" fmla="*/ 18261418 w 18287994"/>
              <a:gd name="connsiteY25" fmla="*/ 3327797 h 10288588"/>
              <a:gd name="connsiteX26" fmla="*/ 18287988 w 18287994"/>
              <a:gd name="connsiteY26" fmla="*/ 3354926 h 10288588"/>
              <a:gd name="connsiteX27" fmla="*/ 16412505 w 18287994"/>
              <a:gd name="connsiteY27" fmla="*/ 1616424 h 10288588"/>
              <a:gd name="connsiteX28" fmla="*/ 14742949 w 18287994"/>
              <a:gd name="connsiteY28" fmla="*/ 3327797 h 10288588"/>
              <a:gd name="connsiteX29" fmla="*/ 16412505 w 18287994"/>
              <a:gd name="connsiteY29" fmla="*/ 5036910 h 10288588"/>
              <a:gd name="connsiteX30" fmla="*/ 18082062 w 18287994"/>
              <a:gd name="connsiteY30" fmla="*/ 3327797 h 10288588"/>
              <a:gd name="connsiteX31" fmla="*/ 12896252 w 18287994"/>
              <a:gd name="connsiteY31" fmla="*/ 1616424 h 10288588"/>
              <a:gd name="connsiteX32" fmla="*/ 11224482 w 18287994"/>
              <a:gd name="connsiteY32" fmla="*/ 3327797 h 10288588"/>
              <a:gd name="connsiteX33" fmla="*/ 12896252 w 18287994"/>
              <a:gd name="connsiteY33" fmla="*/ 5036910 h 10288588"/>
              <a:gd name="connsiteX34" fmla="*/ 14565808 w 18287994"/>
              <a:gd name="connsiteY34" fmla="*/ 3327797 h 10288588"/>
              <a:gd name="connsiteX35" fmla="*/ 9377785 w 18287994"/>
              <a:gd name="connsiteY35" fmla="*/ 1616424 h 10288588"/>
              <a:gd name="connsiteX36" fmla="*/ 7708229 w 18287994"/>
              <a:gd name="connsiteY36" fmla="*/ 3327797 h 10288588"/>
              <a:gd name="connsiteX37" fmla="*/ 9377785 w 18287994"/>
              <a:gd name="connsiteY37" fmla="*/ 5036910 h 10288588"/>
              <a:gd name="connsiteX38" fmla="*/ 11047341 w 18287994"/>
              <a:gd name="connsiteY38" fmla="*/ 3327797 h 10288588"/>
              <a:gd name="connsiteX39" fmla="*/ 17993490 w 18287994"/>
              <a:gd name="connsiteY39" fmla="*/ 1 h 10288588"/>
              <a:gd name="connsiteX40" fmla="*/ 16503290 w 18287994"/>
              <a:gd name="connsiteY40" fmla="*/ 1525995 h 10288588"/>
              <a:gd name="connsiteX41" fmla="*/ 18172846 w 18287994"/>
              <a:gd name="connsiteY41" fmla="*/ 3237368 h 10288588"/>
              <a:gd name="connsiteX42" fmla="*/ 18287988 w 18287994"/>
              <a:gd name="connsiteY42" fmla="*/ 3119810 h 10288588"/>
              <a:gd name="connsiteX43" fmla="*/ 18287988 w 18287994"/>
              <a:gd name="connsiteY43" fmla="*/ 1 h 10288588"/>
              <a:gd name="connsiteX44" fmla="*/ 15010875 w 18287994"/>
              <a:gd name="connsiteY44" fmla="*/ 1 h 10288588"/>
              <a:gd name="connsiteX45" fmla="*/ 16412505 w 18287994"/>
              <a:gd name="connsiteY45" fmla="*/ 1435565 h 10288588"/>
              <a:gd name="connsiteX46" fmla="*/ 17814134 w 18287994"/>
              <a:gd name="connsiteY46" fmla="*/ 1 h 10288588"/>
              <a:gd name="connsiteX47" fmla="*/ 14472809 w 18287994"/>
              <a:gd name="connsiteY47" fmla="*/ 1 h 10288588"/>
              <a:gd name="connsiteX48" fmla="*/ 12982608 w 18287994"/>
              <a:gd name="connsiteY48" fmla="*/ 1525995 h 10288588"/>
              <a:gd name="connsiteX49" fmla="*/ 14654379 w 18287994"/>
              <a:gd name="connsiteY49" fmla="*/ 3237368 h 10288588"/>
              <a:gd name="connsiteX50" fmla="*/ 16323935 w 18287994"/>
              <a:gd name="connsiteY50" fmla="*/ 1525995 h 10288588"/>
              <a:gd name="connsiteX51" fmla="*/ 14833734 w 18287994"/>
              <a:gd name="connsiteY51" fmla="*/ 1 h 10288588"/>
              <a:gd name="connsiteX52" fmla="*/ 11494622 w 18287994"/>
              <a:gd name="connsiteY52" fmla="*/ 1 h 10288588"/>
              <a:gd name="connsiteX53" fmla="*/ 12896252 w 18287994"/>
              <a:gd name="connsiteY53" fmla="*/ 1435565 h 10288588"/>
              <a:gd name="connsiteX54" fmla="*/ 14295668 w 18287994"/>
              <a:gd name="connsiteY54" fmla="*/ 1 h 10288588"/>
              <a:gd name="connsiteX55" fmla="*/ 10956556 w 18287994"/>
              <a:gd name="connsiteY55" fmla="*/ 1 h 10288588"/>
              <a:gd name="connsiteX56" fmla="*/ 9466356 w 18287994"/>
              <a:gd name="connsiteY56" fmla="*/ 1525995 h 10288588"/>
              <a:gd name="connsiteX57" fmla="*/ 11135911 w 18287994"/>
              <a:gd name="connsiteY57" fmla="*/ 3237368 h 10288588"/>
              <a:gd name="connsiteX58" fmla="*/ 12807682 w 18287994"/>
              <a:gd name="connsiteY58" fmla="*/ 1525995 h 10288588"/>
              <a:gd name="connsiteX59" fmla="*/ 11317482 w 18287994"/>
              <a:gd name="connsiteY59" fmla="*/ 1 h 10288588"/>
              <a:gd name="connsiteX60" fmla="*/ 7976155 w 18287994"/>
              <a:gd name="connsiteY60" fmla="*/ 1 h 10288588"/>
              <a:gd name="connsiteX61" fmla="*/ 9377785 w 18287994"/>
              <a:gd name="connsiteY61" fmla="*/ 1435565 h 10288588"/>
              <a:gd name="connsiteX62" fmla="*/ 10779415 w 18287994"/>
              <a:gd name="connsiteY62" fmla="*/ 1 h 10288588"/>
              <a:gd name="connsiteX63" fmla="*/ 7440303 w 18287994"/>
              <a:gd name="connsiteY63" fmla="*/ 1 h 10288588"/>
              <a:gd name="connsiteX64" fmla="*/ 5947889 w 18287994"/>
              <a:gd name="connsiteY64" fmla="*/ 1525995 h 10288588"/>
              <a:gd name="connsiteX65" fmla="*/ 7617444 w 18287994"/>
              <a:gd name="connsiteY65" fmla="*/ 3237368 h 10288588"/>
              <a:gd name="connsiteX66" fmla="*/ 9287000 w 18287994"/>
              <a:gd name="connsiteY66" fmla="*/ 1525995 h 10288588"/>
              <a:gd name="connsiteX67" fmla="*/ 7796801 w 18287994"/>
              <a:gd name="connsiteY67" fmla="*/ 1 h 10288588"/>
              <a:gd name="connsiteX68" fmla="*/ 4457689 w 18287994"/>
              <a:gd name="connsiteY68" fmla="*/ 1 h 10288588"/>
              <a:gd name="connsiteX69" fmla="*/ 5859318 w 18287994"/>
              <a:gd name="connsiteY69" fmla="*/ 1435565 h 10288588"/>
              <a:gd name="connsiteX70" fmla="*/ 7260949 w 18287994"/>
              <a:gd name="connsiteY70" fmla="*/ 1 h 10288588"/>
              <a:gd name="connsiteX71" fmla="*/ 3008665 w 18287994"/>
              <a:gd name="connsiteY71" fmla="*/ 0 h 10288588"/>
              <a:gd name="connsiteX72" fmla="*/ 18287994 w 18287994"/>
              <a:gd name="connsiteY72" fmla="*/ 0 h 10288588"/>
              <a:gd name="connsiteX73" fmla="*/ 18287994 w 18287994"/>
              <a:gd name="connsiteY73" fmla="*/ 10288588 h 10288588"/>
              <a:gd name="connsiteX74" fmla="*/ 18287988 w 18287994"/>
              <a:gd name="connsiteY74" fmla="*/ 10288588 h 10288588"/>
              <a:gd name="connsiteX75" fmla="*/ 18287988 w 18287994"/>
              <a:gd name="connsiteY75" fmla="*/ 7137129 h 10288588"/>
              <a:gd name="connsiteX76" fmla="*/ 18172846 w 18287994"/>
              <a:gd name="connsiteY76" fmla="*/ 7019571 h 10288588"/>
              <a:gd name="connsiteX77" fmla="*/ 16503290 w 18287994"/>
              <a:gd name="connsiteY77" fmla="*/ 8730945 h 10288588"/>
              <a:gd name="connsiteX78" fmla="*/ 18024490 w 18287994"/>
              <a:gd name="connsiteY78" fmla="*/ 10288588 h 10288588"/>
              <a:gd name="connsiteX79" fmla="*/ 17847350 w 18287994"/>
              <a:gd name="connsiteY79" fmla="*/ 10288588 h 10288588"/>
              <a:gd name="connsiteX80" fmla="*/ 16412505 w 18287994"/>
              <a:gd name="connsiteY80" fmla="*/ 8821374 h 10288588"/>
              <a:gd name="connsiteX81" fmla="*/ 14977662 w 18287994"/>
              <a:gd name="connsiteY81" fmla="*/ 10288588 h 10288588"/>
              <a:gd name="connsiteX82" fmla="*/ 14802735 w 18287994"/>
              <a:gd name="connsiteY82" fmla="*/ 10288588 h 10288588"/>
              <a:gd name="connsiteX83" fmla="*/ 16323935 w 18287994"/>
              <a:gd name="connsiteY83" fmla="*/ 8730945 h 10288588"/>
              <a:gd name="connsiteX84" fmla="*/ 14654379 w 18287994"/>
              <a:gd name="connsiteY84" fmla="*/ 7019571 h 10288588"/>
              <a:gd name="connsiteX85" fmla="*/ 12982608 w 18287994"/>
              <a:gd name="connsiteY85" fmla="*/ 8730945 h 10288588"/>
              <a:gd name="connsiteX86" fmla="*/ 14508236 w 18287994"/>
              <a:gd name="connsiteY86" fmla="*/ 10288588 h 10288588"/>
              <a:gd name="connsiteX87" fmla="*/ 3008665 w 18287994"/>
              <a:gd name="connsiteY87" fmla="*/ 10288588 h 10288588"/>
              <a:gd name="connsiteX88" fmla="*/ 3008665 w 18287994"/>
              <a:gd name="connsiteY88" fmla="*/ 10288587 h 10288588"/>
              <a:gd name="connsiteX89" fmla="*/ 0 w 18287994"/>
              <a:gd name="connsiteY89" fmla="*/ 10288587 h 10288588"/>
              <a:gd name="connsiteX90" fmla="*/ 0 w 18287994"/>
              <a:gd name="connsiteY90" fmla="*/ 4 h 10288588"/>
              <a:gd name="connsiteX91" fmla="*/ 3008665 w 18287994"/>
              <a:gd name="connsiteY91" fmla="*/ 4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287994" h="10288588">
                <a:moveTo>
                  <a:pt x="18287988" y="6902013"/>
                </a:moveTo>
                <a:lnTo>
                  <a:pt x="18261418" y="6929142"/>
                </a:lnTo>
                <a:lnTo>
                  <a:pt x="18287988" y="6956271"/>
                </a:lnTo>
                <a:close/>
                <a:moveTo>
                  <a:pt x="16412505" y="5220029"/>
                </a:moveTo>
                <a:lnTo>
                  <a:pt x="14742949" y="6929142"/>
                </a:lnTo>
                <a:lnTo>
                  <a:pt x="16412505" y="8638255"/>
                </a:lnTo>
                <a:lnTo>
                  <a:pt x="18082062" y="6929142"/>
                </a:lnTo>
                <a:close/>
                <a:moveTo>
                  <a:pt x="12896252" y="5220029"/>
                </a:moveTo>
                <a:lnTo>
                  <a:pt x="11224482" y="6929142"/>
                </a:lnTo>
                <a:lnTo>
                  <a:pt x="12896252" y="8638255"/>
                </a:lnTo>
                <a:lnTo>
                  <a:pt x="14565808" y="6929142"/>
                </a:lnTo>
                <a:close/>
                <a:moveTo>
                  <a:pt x="18172846" y="3418226"/>
                </a:moveTo>
                <a:lnTo>
                  <a:pt x="16503290" y="5127339"/>
                </a:lnTo>
                <a:lnTo>
                  <a:pt x="18172846" y="6838713"/>
                </a:lnTo>
                <a:lnTo>
                  <a:pt x="18287988" y="6721155"/>
                </a:lnTo>
                <a:lnTo>
                  <a:pt x="18287988" y="3535784"/>
                </a:lnTo>
                <a:close/>
                <a:moveTo>
                  <a:pt x="14654379" y="3418226"/>
                </a:moveTo>
                <a:lnTo>
                  <a:pt x="12982608" y="5127339"/>
                </a:lnTo>
                <a:lnTo>
                  <a:pt x="14654379" y="6838713"/>
                </a:lnTo>
                <a:lnTo>
                  <a:pt x="16323935" y="5127339"/>
                </a:lnTo>
                <a:close/>
                <a:moveTo>
                  <a:pt x="11135911" y="3418226"/>
                </a:moveTo>
                <a:lnTo>
                  <a:pt x="9466356" y="5127339"/>
                </a:lnTo>
                <a:lnTo>
                  <a:pt x="11135911" y="6838713"/>
                </a:lnTo>
                <a:lnTo>
                  <a:pt x="12807682" y="5127339"/>
                </a:lnTo>
                <a:close/>
                <a:moveTo>
                  <a:pt x="18287988" y="3298408"/>
                </a:moveTo>
                <a:lnTo>
                  <a:pt x="18261418" y="3327797"/>
                </a:lnTo>
                <a:lnTo>
                  <a:pt x="18287988" y="3354926"/>
                </a:lnTo>
                <a:close/>
                <a:moveTo>
                  <a:pt x="16412505" y="1616424"/>
                </a:moveTo>
                <a:lnTo>
                  <a:pt x="14742949" y="3327797"/>
                </a:lnTo>
                <a:lnTo>
                  <a:pt x="16412505" y="5036910"/>
                </a:lnTo>
                <a:lnTo>
                  <a:pt x="18082062" y="3327797"/>
                </a:lnTo>
                <a:close/>
                <a:moveTo>
                  <a:pt x="12896252" y="1616424"/>
                </a:moveTo>
                <a:lnTo>
                  <a:pt x="11224482" y="3327797"/>
                </a:lnTo>
                <a:lnTo>
                  <a:pt x="12896252" y="5036910"/>
                </a:lnTo>
                <a:lnTo>
                  <a:pt x="14565808" y="3327797"/>
                </a:lnTo>
                <a:close/>
                <a:moveTo>
                  <a:pt x="9377785" y="1616424"/>
                </a:moveTo>
                <a:lnTo>
                  <a:pt x="7708229" y="3327797"/>
                </a:lnTo>
                <a:lnTo>
                  <a:pt x="9377785" y="5036910"/>
                </a:lnTo>
                <a:lnTo>
                  <a:pt x="11047341" y="3327797"/>
                </a:lnTo>
                <a:close/>
                <a:moveTo>
                  <a:pt x="17993490" y="1"/>
                </a:moveTo>
                <a:lnTo>
                  <a:pt x="16503290" y="1525995"/>
                </a:lnTo>
                <a:lnTo>
                  <a:pt x="18172846" y="3237368"/>
                </a:lnTo>
                <a:lnTo>
                  <a:pt x="18287988" y="3119810"/>
                </a:lnTo>
                <a:lnTo>
                  <a:pt x="18287988" y="1"/>
                </a:lnTo>
                <a:close/>
                <a:moveTo>
                  <a:pt x="15010875" y="1"/>
                </a:moveTo>
                <a:lnTo>
                  <a:pt x="16412505" y="1435565"/>
                </a:lnTo>
                <a:lnTo>
                  <a:pt x="17814134" y="1"/>
                </a:lnTo>
                <a:close/>
                <a:moveTo>
                  <a:pt x="14472809" y="1"/>
                </a:moveTo>
                <a:lnTo>
                  <a:pt x="12982608" y="1525995"/>
                </a:lnTo>
                <a:lnTo>
                  <a:pt x="14654379" y="3237368"/>
                </a:lnTo>
                <a:lnTo>
                  <a:pt x="16323935" y="1525995"/>
                </a:lnTo>
                <a:lnTo>
                  <a:pt x="14833734" y="1"/>
                </a:lnTo>
                <a:close/>
                <a:moveTo>
                  <a:pt x="11494622" y="1"/>
                </a:moveTo>
                <a:lnTo>
                  <a:pt x="12896252" y="1435565"/>
                </a:lnTo>
                <a:lnTo>
                  <a:pt x="14295668" y="1"/>
                </a:lnTo>
                <a:close/>
                <a:moveTo>
                  <a:pt x="10956556" y="1"/>
                </a:moveTo>
                <a:lnTo>
                  <a:pt x="9466356" y="1525995"/>
                </a:lnTo>
                <a:lnTo>
                  <a:pt x="11135911" y="3237368"/>
                </a:lnTo>
                <a:lnTo>
                  <a:pt x="12807682" y="1525995"/>
                </a:lnTo>
                <a:lnTo>
                  <a:pt x="11317482" y="1"/>
                </a:lnTo>
                <a:close/>
                <a:moveTo>
                  <a:pt x="7976155" y="1"/>
                </a:moveTo>
                <a:lnTo>
                  <a:pt x="9377785" y="1435565"/>
                </a:lnTo>
                <a:lnTo>
                  <a:pt x="10779415" y="1"/>
                </a:lnTo>
                <a:close/>
                <a:moveTo>
                  <a:pt x="7440303" y="1"/>
                </a:moveTo>
                <a:lnTo>
                  <a:pt x="5947889" y="1525995"/>
                </a:lnTo>
                <a:lnTo>
                  <a:pt x="7617444" y="3237368"/>
                </a:lnTo>
                <a:lnTo>
                  <a:pt x="9287000" y="1525995"/>
                </a:lnTo>
                <a:lnTo>
                  <a:pt x="7796801" y="1"/>
                </a:lnTo>
                <a:close/>
                <a:moveTo>
                  <a:pt x="4457689" y="1"/>
                </a:moveTo>
                <a:lnTo>
                  <a:pt x="5859318" y="1435565"/>
                </a:lnTo>
                <a:lnTo>
                  <a:pt x="7260949" y="1"/>
                </a:lnTo>
                <a:close/>
                <a:moveTo>
                  <a:pt x="3008665" y="0"/>
                </a:moveTo>
                <a:lnTo>
                  <a:pt x="18287994" y="0"/>
                </a:lnTo>
                <a:lnTo>
                  <a:pt x="18287994" y="10288588"/>
                </a:lnTo>
                <a:lnTo>
                  <a:pt x="18287988" y="10288588"/>
                </a:lnTo>
                <a:lnTo>
                  <a:pt x="18287988" y="7137129"/>
                </a:lnTo>
                <a:lnTo>
                  <a:pt x="18172846" y="7019571"/>
                </a:lnTo>
                <a:lnTo>
                  <a:pt x="16503290" y="8730945"/>
                </a:lnTo>
                <a:lnTo>
                  <a:pt x="18024490" y="10288588"/>
                </a:lnTo>
                <a:lnTo>
                  <a:pt x="17847350" y="10288588"/>
                </a:lnTo>
                <a:lnTo>
                  <a:pt x="16412505" y="8821374"/>
                </a:lnTo>
                <a:lnTo>
                  <a:pt x="14977662" y="10288588"/>
                </a:lnTo>
                <a:lnTo>
                  <a:pt x="14802735" y="10288588"/>
                </a:lnTo>
                <a:lnTo>
                  <a:pt x="16323935" y="8730945"/>
                </a:lnTo>
                <a:lnTo>
                  <a:pt x="14654379" y="7019571"/>
                </a:lnTo>
                <a:lnTo>
                  <a:pt x="12982608" y="8730945"/>
                </a:lnTo>
                <a:lnTo>
                  <a:pt x="14508236" y="10288588"/>
                </a:lnTo>
                <a:lnTo>
                  <a:pt x="3008665" y="10288588"/>
                </a:lnTo>
                <a:lnTo>
                  <a:pt x="3008665" y="10288587"/>
                </a:lnTo>
                <a:lnTo>
                  <a:pt x="0" y="10288587"/>
                </a:lnTo>
                <a:lnTo>
                  <a:pt x="0" y="4"/>
                </a:lnTo>
                <a:lnTo>
                  <a:pt x="3008665" y="4"/>
                </a:lnTo>
                <a:close/>
              </a:path>
            </a:pathLst>
          </a:custGeom>
          <a:gradFill flip="none" rotWithShape="1">
            <a:gsLst>
              <a:gs pos="90000">
                <a:schemeClr val="bg2"/>
              </a:gs>
              <a:gs pos="0">
                <a:schemeClr val="bg1">
                  <a:lumMod val="20000"/>
                  <a:lumOff val="8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eaLnBrk="1" hangingPunct="1"/>
            <a:endParaRPr lang="ru-RU" dirty="0"/>
          </a:p>
        </p:txBody>
      </p:sp>
      <p:grpSp>
        <p:nvGrpSpPr>
          <p:cNvPr id="4" name="Group 3">
            <a:extLst>
              <a:ext uri="{FF2B5EF4-FFF2-40B4-BE49-F238E27FC236}">
                <a16:creationId xmlns:a16="http://schemas.microsoft.com/office/drawing/2014/main" id="{EFE7896A-5CAC-1AA6-09C7-58B436CBD534}"/>
              </a:ext>
            </a:extLst>
          </p:cNvPr>
          <p:cNvGrpSpPr/>
          <p:nvPr userDrawn="1"/>
        </p:nvGrpSpPr>
        <p:grpSpPr>
          <a:xfrm>
            <a:off x="4457693" y="0"/>
            <a:ext cx="13830301" cy="10288588"/>
            <a:chOff x="4457693" y="0"/>
            <a:chExt cx="13830301" cy="10288588"/>
          </a:xfrm>
          <a:blipFill>
            <a:blip r:embed="rId2"/>
            <a:stretch>
              <a:fillRect/>
            </a:stretch>
          </a:blipFill>
        </p:grpSpPr>
        <p:sp>
          <p:nvSpPr>
            <p:cNvPr id="5" name="Полилиния: фигура 45">
              <a:extLst>
                <a:ext uri="{FF2B5EF4-FFF2-40B4-BE49-F238E27FC236}">
                  <a16:creationId xmlns:a16="http://schemas.microsoft.com/office/drawing/2014/main" id="{DA980EF7-71F4-F328-0E96-B54C253E4AC6}"/>
                </a:ext>
              </a:extLst>
            </p:cNvPr>
            <p:cNvSpPr/>
            <p:nvPr/>
          </p:nvSpPr>
          <p:spPr>
            <a:xfrm>
              <a:off x="4457693" y="0"/>
              <a:ext cx="2803260" cy="1435564"/>
            </a:xfrm>
            <a:custGeom>
              <a:avLst/>
              <a:gdLst>
                <a:gd name="connsiteX0" fmla="*/ 0 w 2803260"/>
                <a:gd name="connsiteY0" fmla="*/ 0 h 1435564"/>
                <a:gd name="connsiteX1" fmla="*/ 2803260 w 2803260"/>
                <a:gd name="connsiteY1" fmla="*/ 0 h 1435564"/>
                <a:gd name="connsiteX2" fmla="*/ 1401630 w 2803260"/>
                <a:gd name="connsiteY2" fmla="*/ 1435564 h 1435564"/>
                <a:gd name="connsiteX3" fmla="*/ 0 w 2803260"/>
                <a:gd name="connsiteY3" fmla="*/ 0 h 1435564"/>
              </a:gdLst>
              <a:ahLst/>
              <a:cxnLst>
                <a:cxn ang="0">
                  <a:pos x="connsiteX0" y="connsiteY0"/>
                </a:cxn>
                <a:cxn ang="0">
                  <a:pos x="connsiteX1" y="connsiteY1"/>
                </a:cxn>
                <a:cxn ang="0">
                  <a:pos x="connsiteX2" y="connsiteY2"/>
                </a:cxn>
                <a:cxn ang="0">
                  <a:pos x="connsiteX3" y="connsiteY3"/>
                </a:cxn>
              </a:cxnLst>
              <a:rect l="l" t="t" r="r" b="b"/>
              <a:pathLst>
                <a:path w="2803260" h="1435564">
                  <a:moveTo>
                    <a:pt x="0" y="0"/>
                  </a:moveTo>
                  <a:lnTo>
                    <a:pt x="2803260" y="0"/>
                  </a:lnTo>
                  <a:lnTo>
                    <a:pt x="1401630" y="143556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6" name="Полилиния: фигура 43">
              <a:extLst>
                <a:ext uri="{FF2B5EF4-FFF2-40B4-BE49-F238E27FC236}">
                  <a16:creationId xmlns:a16="http://schemas.microsoft.com/office/drawing/2014/main" id="{00DBCE1C-812C-E199-20F7-4B89B2ED115E}"/>
                </a:ext>
              </a:extLst>
            </p:cNvPr>
            <p:cNvSpPr/>
            <p:nvPr/>
          </p:nvSpPr>
          <p:spPr>
            <a:xfrm>
              <a:off x="5947893" y="0"/>
              <a:ext cx="3339112" cy="3237367"/>
            </a:xfrm>
            <a:custGeom>
              <a:avLst/>
              <a:gdLst>
                <a:gd name="connsiteX0" fmla="*/ 1492415 w 3339112"/>
                <a:gd name="connsiteY0" fmla="*/ 0 h 3237367"/>
                <a:gd name="connsiteX1" fmla="*/ 1848912 w 3339112"/>
                <a:gd name="connsiteY1" fmla="*/ 0 h 3237367"/>
                <a:gd name="connsiteX2" fmla="*/ 3339112 w 3339112"/>
                <a:gd name="connsiteY2" fmla="*/ 1525994 h 3237367"/>
                <a:gd name="connsiteX3" fmla="*/ 1669556 w 3339112"/>
                <a:gd name="connsiteY3" fmla="*/ 3237367 h 3237367"/>
                <a:gd name="connsiteX4" fmla="*/ 0 w 3339112"/>
                <a:gd name="connsiteY4" fmla="*/ 1525994 h 3237367"/>
                <a:gd name="connsiteX5" fmla="*/ 1492415 w 3339112"/>
                <a:gd name="connsiteY5" fmla="*/ 0 h 323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39112" h="3237367">
                  <a:moveTo>
                    <a:pt x="1492415" y="0"/>
                  </a:moveTo>
                  <a:lnTo>
                    <a:pt x="1848912" y="0"/>
                  </a:lnTo>
                  <a:lnTo>
                    <a:pt x="3339112" y="1525994"/>
                  </a:lnTo>
                  <a:lnTo>
                    <a:pt x="1669556" y="3237367"/>
                  </a:lnTo>
                  <a:lnTo>
                    <a:pt x="0" y="1525994"/>
                  </a:lnTo>
                  <a:lnTo>
                    <a:pt x="149241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7" name="Полилиния: фигура 41">
              <a:extLst>
                <a:ext uri="{FF2B5EF4-FFF2-40B4-BE49-F238E27FC236}">
                  <a16:creationId xmlns:a16="http://schemas.microsoft.com/office/drawing/2014/main" id="{873E4FF6-F836-06FF-CC3B-673ACB8D4000}"/>
                </a:ext>
              </a:extLst>
            </p:cNvPr>
            <p:cNvSpPr/>
            <p:nvPr/>
          </p:nvSpPr>
          <p:spPr>
            <a:xfrm>
              <a:off x="7976160" y="0"/>
              <a:ext cx="2803260" cy="1435564"/>
            </a:xfrm>
            <a:custGeom>
              <a:avLst/>
              <a:gdLst>
                <a:gd name="connsiteX0" fmla="*/ 0 w 2803260"/>
                <a:gd name="connsiteY0" fmla="*/ 0 h 1435564"/>
                <a:gd name="connsiteX1" fmla="*/ 2803260 w 2803260"/>
                <a:gd name="connsiteY1" fmla="*/ 0 h 1435564"/>
                <a:gd name="connsiteX2" fmla="*/ 1401630 w 2803260"/>
                <a:gd name="connsiteY2" fmla="*/ 1435564 h 1435564"/>
                <a:gd name="connsiteX3" fmla="*/ 0 w 2803260"/>
                <a:gd name="connsiteY3" fmla="*/ 0 h 1435564"/>
              </a:gdLst>
              <a:ahLst/>
              <a:cxnLst>
                <a:cxn ang="0">
                  <a:pos x="connsiteX0" y="connsiteY0"/>
                </a:cxn>
                <a:cxn ang="0">
                  <a:pos x="connsiteX1" y="connsiteY1"/>
                </a:cxn>
                <a:cxn ang="0">
                  <a:pos x="connsiteX2" y="connsiteY2"/>
                </a:cxn>
                <a:cxn ang="0">
                  <a:pos x="connsiteX3" y="connsiteY3"/>
                </a:cxn>
              </a:cxnLst>
              <a:rect l="l" t="t" r="r" b="b"/>
              <a:pathLst>
                <a:path w="2803260" h="1435564">
                  <a:moveTo>
                    <a:pt x="0" y="0"/>
                  </a:moveTo>
                  <a:lnTo>
                    <a:pt x="2803260" y="0"/>
                  </a:lnTo>
                  <a:lnTo>
                    <a:pt x="1401630" y="143556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8" name="Полилиния: фигура 40">
              <a:extLst>
                <a:ext uri="{FF2B5EF4-FFF2-40B4-BE49-F238E27FC236}">
                  <a16:creationId xmlns:a16="http://schemas.microsoft.com/office/drawing/2014/main" id="{538555FA-B642-4B48-517B-764B3166CEFA}"/>
                </a:ext>
              </a:extLst>
            </p:cNvPr>
            <p:cNvSpPr/>
            <p:nvPr/>
          </p:nvSpPr>
          <p:spPr>
            <a:xfrm>
              <a:off x="9466361" y="0"/>
              <a:ext cx="3341326" cy="3237367"/>
            </a:xfrm>
            <a:custGeom>
              <a:avLst/>
              <a:gdLst>
                <a:gd name="connsiteX0" fmla="*/ 1490200 w 3341326"/>
                <a:gd name="connsiteY0" fmla="*/ 0 h 3237367"/>
                <a:gd name="connsiteX1" fmla="*/ 1851126 w 3341326"/>
                <a:gd name="connsiteY1" fmla="*/ 0 h 3237367"/>
                <a:gd name="connsiteX2" fmla="*/ 3341326 w 3341326"/>
                <a:gd name="connsiteY2" fmla="*/ 1525994 h 3237367"/>
                <a:gd name="connsiteX3" fmla="*/ 1669555 w 3341326"/>
                <a:gd name="connsiteY3" fmla="*/ 3237367 h 3237367"/>
                <a:gd name="connsiteX4" fmla="*/ 0 w 3341326"/>
                <a:gd name="connsiteY4" fmla="*/ 1525994 h 3237367"/>
                <a:gd name="connsiteX5" fmla="*/ 1490200 w 3341326"/>
                <a:gd name="connsiteY5" fmla="*/ 0 h 323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1326" h="3237367">
                  <a:moveTo>
                    <a:pt x="1490200" y="0"/>
                  </a:moveTo>
                  <a:lnTo>
                    <a:pt x="1851126" y="0"/>
                  </a:lnTo>
                  <a:lnTo>
                    <a:pt x="3341326" y="1525994"/>
                  </a:lnTo>
                  <a:lnTo>
                    <a:pt x="1669555" y="3237367"/>
                  </a:lnTo>
                  <a:lnTo>
                    <a:pt x="0" y="1525994"/>
                  </a:lnTo>
                  <a:lnTo>
                    <a:pt x="14902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9" name="Полилиния: фигура 39">
              <a:extLst>
                <a:ext uri="{FF2B5EF4-FFF2-40B4-BE49-F238E27FC236}">
                  <a16:creationId xmlns:a16="http://schemas.microsoft.com/office/drawing/2014/main" id="{72A0C5EF-1A1E-2986-7D85-33596584C0A3}"/>
                </a:ext>
              </a:extLst>
            </p:cNvPr>
            <p:cNvSpPr/>
            <p:nvPr/>
          </p:nvSpPr>
          <p:spPr>
            <a:xfrm>
              <a:off x="11494627" y="0"/>
              <a:ext cx="2801046" cy="1435564"/>
            </a:xfrm>
            <a:custGeom>
              <a:avLst/>
              <a:gdLst>
                <a:gd name="connsiteX0" fmla="*/ 0 w 2801046"/>
                <a:gd name="connsiteY0" fmla="*/ 0 h 1435564"/>
                <a:gd name="connsiteX1" fmla="*/ 2801046 w 2801046"/>
                <a:gd name="connsiteY1" fmla="*/ 0 h 1435564"/>
                <a:gd name="connsiteX2" fmla="*/ 1401630 w 2801046"/>
                <a:gd name="connsiteY2" fmla="*/ 1435564 h 1435564"/>
                <a:gd name="connsiteX3" fmla="*/ 0 w 2801046"/>
                <a:gd name="connsiteY3" fmla="*/ 0 h 1435564"/>
              </a:gdLst>
              <a:ahLst/>
              <a:cxnLst>
                <a:cxn ang="0">
                  <a:pos x="connsiteX0" y="connsiteY0"/>
                </a:cxn>
                <a:cxn ang="0">
                  <a:pos x="connsiteX1" y="connsiteY1"/>
                </a:cxn>
                <a:cxn ang="0">
                  <a:pos x="connsiteX2" y="connsiteY2"/>
                </a:cxn>
                <a:cxn ang="0">
                  <a:pos x="connsiteX3" y="connsiteY3"/>
                </a:cxn>
              </a:cxnLst>
              <a:rect l="l" t="t" r="r" b="b"/>
              <a:pathLst>
                <a:path w="2801046" h="1435564">
                  <a:moveTo>
                    <a:pt x="0" y="0"/>
                  </a:moveTo>
                  <a:lnTo>
                    <a:pt x="2801046" y="0"/>
                  </a:lnTo>
                  <a:lnTo>
                    <a:pt x="1401630" y="143556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0" name="Полилиния: фигура 38">
              <a:extLst>
                <a:ext uri="{FF2B5EF4-FFF2-40B4-BE49-F238E27FC236}">
                  <a16:creationId xmlns:a16="http://schemas.microsoft.com/office/drawing/2014/main" id="{E6B8A200-0F21-ADEB-8BDA-8AC8CBCE8D4D}"/>
                </a:ext>
              </a:extLst>
            </p:cNvPr>
            <p:cNvSpPr/>
            <p:nvPr/>
          </p:nvSpPr>
          <p:spPr>
            <a:xfrm>
              <a:off x="12982614" y="0"/>
              <a:ext cx="3341327" cy="3237367"/>
            </a:xfrm>
            <a:custGeom>
              <a:avLst/>
              <a:gdLst>
                <a:gd name="connsiteX0" fmla="*/ 1490201 w 3341327"/>
                <a:gd name="connsiteY0" fmla="*/ 0 h 3237367"/>
                <a:gd name="connsiteX1" fmla="*/ 1851126 w 3341327"/>
                <a:gd name="connsiteY1" fmla="*/ 0 h 3237367"/>
                <a:gd name="connsiteX2" fmla="*/ 3341327 w 3341327"/>
                <a:gd name="connsiteY2" fmla="*/ 1525994 h 3237367"/>
                <a:gd name="connsiteX3" fmla="*/ 1671771 w 3341327"/>
                <a:gd name="connsiteY3" fmla="*/ 3237367 h 3237367"/>
                <a:gd name="connsiteX4" fmla="*/ 0 w 3341327"/>
                <a:gd name="connsiteY4" fmla="*/ 1525994 h 3237367"/>
                <a:gd name="connsiteX5" fmla="*/ 1490201 w 3341327"/>
                <a:gd name="connsiteY5" fmla="*/ 0 h 323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1327" h="3237367">
                  <a:moveTo>
                    <a:pt x="1490201" y="0"/>
                  </a:moveTo>
                  <a:lnTo>
                    <a:pt x="1851126" y="0"/>
                  </a:lnTo>
                  <a:lnTo>
                    <a:pt x="3341327" y="1525994"/>
                  </a:lnTo>
                  <a:lnTo>
                    <a:pt x="1671771" y="3237367"/>
                  </a:lnTo>
                  <a:lnTo>
                    <a:pt x="0" y="1525994"/>
                  </a:lnTo>
                  <a:lnTo>
                    <a:pt x="1490201"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1" name="Полилиния: фигура 37">
              <a:extLst>
                <a:ext uri="{FF2B5EF4-FFF2-40B4-BE49-F238E27FC236}">
                  <a16:creationId xmlns:a16="http://schemas.microsoft.com/office/drawing/2014/main" id="{3690EF05-EAA2-6BB5-1403-F4DB5FEA27CC}"/>
                </a:ext>
              </a:extLst>
            </p:cNvPr>
            <p:cNvSpPr/>
            <p:nvPr/>
          </p:nvSpPr>
          <p:spPr>
            <a:xfrm>
              <a:off x="15010881" y="0"/>
              <a:ext cx="2803259" cy="1435564"/>
            </a:xfrm>
            <a:custGeom>
              <a:avLst/>
              <a:gdLst>
                <a:gd name="connsiteX0" fmla="*/ 0 w 2803259"/>
                <a:gd name="connsiteY0" fmla="*/ 0 h 1435564"/>
                <a:gd name="connsiteX1" fmla="*/ 2803259 w 2803259"/>
                <a:gd name="connsiteY1" fmla="*/ 0 h 1435564"/>
                <a:gd name="connsiteX2" fmla="*/ 1401630 w 2803259"/>
                <a:gd name="connsiteY2" fmla="*/ 1435564 h 1435564"/>
                <a:gd name="connsiteX3" fmla="*/ 0 w 2803259"/>
                <a:gd name="connsiteY3" fmla="*/ 0 h 1435564"/>
              </a:gdLst>
              <a:ahLst/>
              <a:cxnLst>
                <a:cxn ang="0">
                  <a:pos x="connsiteX0" y="connsiteY0"/>
                </a:cxn>
                <a:cxn ang="0">
                  <a:pos x="connsiteX1" y="connsiteY1"/>
                </a:cxn>
                <a:cxn ang="0">
                  <a:pos x="connsiteX2" y="connsiteY2"/>
                </a:cxn>
                <a:cxn ang="0">
                  <a:pos x="connsiteX3" y="connsiteY3"/>
                </a:cxn>
              </a:cxnLst>
              <a:rect l="l" t="t" r="r" b="b"/>
              <a:pathLst>
                <a:path w="2803259" h="1435564">
                  <a:moveTo>
                    <a:pt x="0" y="0"/>
                  </a:moveTo>
                  <a:lnTo>
                    <a:pt x="2803259" y="0"/>
                  </a:lnTo>
                  <a:lnTo>
                    <a:pt x="1401630" y="143556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2" name="Полилиния: фигура 36">
              <a:extLst>
                <a:ext uri="{FF2B5EF4-FFF2-40B4-BE49-F238E27FC236}">
                  <a16:creationId xmlns:a16="http://schemas.microsoft.com/office/drawing/2014/main" id="{A63A3EBE-04DC-B61B-23A4-E3C1C96D2493}"/>
                </a:ext>
              </a:extLst>
            </p:cNvPr>
            <p:cNvSpPr/>
            <p:nvPr/>
          </p:nvSpPr>
          <p:spPr>
            <a:xfrm>
              <a:off x="16503295" y="0"/>
              <a:ext cx="1784698" cy="3237367"/>
            </a:xfrm>
            <a:custGeom>
              <a:avLst/>
              <a:gdLst>
                <a:gd name="connsiteX0" fmla="*/ 1490200 w 1784698"/>
                <a:gd name="connsiteY0" fmla="*/ 0 h 3237367"/>
                <a:gd name="connsiteX1" fmla="*/ 1784698 w 1784698"/>
                <a:gd name="connsiteY1" fmla="*/ 0 h 3237367"/>
                <a:gd name="connsiteX2" fmla="*/ 1784698 w 1784698"/>
                <a:gd name="connsiteY2" fmla="*/ 3119809 h 3237367"/>
                <a:gd name="connsiteX3" fmla="*/ 1669556 w 1784698"/>
                <a:gd name="connsiteY3" fmla="*/ 3237367 h 3237367"/>
                <a:gd name="connsiteX4" fmla="*/ 0 w 1784698"/>
                <a:gd name="connsiteY4" fmla="*/ 1525994 h 3237367"/>
                <a:gd name="connsiteX5" fmla="*/ 1490200 w 1784698"/>
                <a:gd name="connsiteY5" fmla="*/ 0 h 323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4698" h="3237367">
                  <a:moveTo>
                    <a:pt x="1490200" y="0"/>
                  </a:moveTo>
                  <a:lnTo>
                    <a:pt x="1784698" y="0"/>
                  </a:lnTo>
                  <a:lnTo>
                    <a:pt x="1784698" y="3119809"/>
                  </a:lnTo>
                  <a:lnTo>
                    <a:pt x="1669556" y="3237367"/>
                  </a:lnTo>
                  <a:lnTo>
                    <a:pt x="0" y="1525994"/>
                  </a:lnTo>
                  <a:lnTo>
                    <a:pt x="14902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3" name="Полилиния: фигура 35">
              <a:extLst>
                <a:ext uri="{FF2B5EF4-FFF2-40B4-BE49-F238E27FC236}">
                  <a16:creationId xmlns:a16="http://schemas.microsoft.com/office/drawing/2014/main" id="{FEB9FECC-3DB4-7756-2B66-CA2671BE67E2}"/>
                </a:ext>
              </a:extLst>
            </p:cNvPr>
            <p:cNvSpPr/>
            <p:nvPr/>
          </p:nvSpPr>
          <p:spPr>
            <a:xfrm>
              <a:off x="7708234" y="1616423"/>
              <a:ext cx="3339112" cy="3420486"/>
            </a:xfrm>
            <a:custGeom>
              <a:avLst/>
              <a:gdLst>
                <a:gd name="connsiteX0" fmla="*/ 1669556 w 3339112"/>
                <a:gd name="connsiteY0" fmla="*/ 0 h 3420486"/>
                <a:gd name="connsiteX1" fmla="*/ 3339112 w 3339112"/>
                <a:gd name="connsiteY1" fmla="*/ 1711373 h 3420486"/>
                <a:gd name="connsiteX2" fmla="*/ 1669556 w 3339112"/>
                <a:gd name="connsiteY2" fmla="*/ 3420486 h 3420486"/>
                <a:gd name="connsiteX3" fmla="*/ 0 w 3339112"/>
                <a:gd name="connsiteY3" fmla="*/ 1711373 h 3420486"/>
                <a:gd name="connsiteX4" fmla="*/ 1669556 w 3339112"/>
                <a:gd name="connsiteY4" fmla="*/ 0 h 342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112" h="3420486">
                  <a:moveTo>
                    <a:pt x="1669556" y="0"/>
                  </a:moveTo>
                  <a:lnTo>
                    <a:pt x="3339112" y="1711373"/>
                  </a:lnTo>
                  <a:lnTo>
                    <a:pt x="1669556" y="3420486"/>
                  </a:lnTo>
                  <a:lnTo>
                    <a:pt x="0" y="1711373"/>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4" name="Полилиния: фигура 34">
              <a:extLst>
                <a:ext uri="{FF2B5EF4-FFF2-40B4-BE49-F238E27FC236}">
                  <a16:creationId xmlns:a16="http://schemas.microsoft.com/office/drawing/2014/main" id="{F725ACBE-A98C-C525-D357-A1632BD30C1F}"/>
                </a:ext>
              </a:extLst>
            </p:cNvPr>
            <p:cNvSpPr/>
            <p:nvPr/>
          </p:nvSpPr>
          <p:spPr>
            <a:xfrm>
              <a:off x="11224487" y="1616423"/>
              <a:ext cx="3341326" cy="3420486"/>
            </a:xfrm>
            <a:custGeom>
              <a:avLst/>
              <a:gdLst>
                <a:gd name="connsiteX0" fmla="*/ 1671770 w 3341326"/>
                <a:gd name="connsiteY0" fmla="*/ 0 h 3420486"/>
                <a:gd name="connsiteX1" fmla="*/ 3341326 w 3341326"/>
                <a:gd name="connsiteY1" fmla="*/ 1711373 h 3420486"/>
                <a:gd name="connsiteX2" fmla="*/ 1671770 w 3341326"/>
                <a:gd name="connsiteY2" fmla="*/ 3420486 h 3420486"/>
                <a:gd name="connsiteX3" fmla="*/ 0 w 3341326"/>
                <a:gd name="connsiteY3" fmla="*/ 1711373 h 3420486"/>
                <a:gd name="connsiteX4" fmla="*/ 1671770 w 3341326"/>
                <a:gd name="connsiteY4" fmla="*/ 0 h 342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1326" h="3420486">
                  <a:moveTo>
                    <a:pt x="1671770" y="0"/>
                  </a:moveTo>
                  <a:lnTo>
                    <a:pt x="3341326" y="1711373"/>
                  </a:lnTo>
                  <a:lnTo>
                    <a:pt x="1671770" y="3420486"/>
                  </a:lnTo>
                  <a:lnTo>
                    <a:pt x="0" y="1711373"/>
                  </a:lnTo>
                  <a:lnTo>
                    <a:pt x="167177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5" name="Полилиния: фигура 33">
              <a:extLst>
                <a:ext uri="{FF2B5EF4-FFF2-40B4-BE49-F238E27FC236}">
                  <a16:creationId xmlns:a16="http://schemas.microsoft.com/office/drawing/2014/main" id="{B2820EA9-6A4F-72D6-8442-996C5D031096}"/>
                </a:ext>
              </a:extLst>
            </p:cNvPr>
            <p:cNvSpPr/>
            <p:nvPr/>
          </p:nvSpPr>
          <p:spPr>
            <a:xfrm>
              <a:off x="14742955" y="1616423"/>
              <a:ext cx="3339113" cy="3420486"/>
            </a:xfrm>
            <a:custGeom>
              <a:avLst/>
              <a:gdLst>
                <a:gd name="connsiteX0" fmla="*/ 1669556 w 3339113"/>
                <a:gd name="connsiteY0" fmla="*/ 0 h 3420486"/>
                <a:gd name="connsiteX1" fmla="*/ 3339113 w 3339113"/>
                <a:gd name="connsiteY1" fmla="*/ 1711373 h 3420486"/>
                <a:gd name="connsiteX2" fmla="*/ 1669556 w 3339113"/>
                <a:gd name="connsiteY2" fmla="*/ 3420486 h 3420486"/>
                <a:gd name="connsiteX3" fmla="*/ 0 w 3339113"/>
                <a:gd name="connsiteY3" fmla="*/ 1711373 h 3420486"/>
                <a:gd name="connsiteX4" fmla="*/ 1669556 w 3339113"/>
                <a:gd name="connsiteY4" fmla="*/ 0 h 342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113" h="3420486">
                  <a:moveTo>
                    <a:pt x="1669556" y="0"/>
                  </a:moveTo>
                  <a:lnTo>
                    <a:pt x="3339113" y="1711373"/>
                  </a:lnTo>
                  <a:lnTo>
                    <a:pt x="1669556" y="3420486"/>
                  </a:lnTo>
                  <a:lnTo>
                    <a:pt x="0" y="1711373"/>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16" name="Полилиния: фигура 32">
              <a:extLst>
                <a:ext uri="{FF2B5EF4-FFF2-40B4-BE49-F238E27FC236}">
                  <a16:creationId xmlns:a16="http://schemas.microsoft.com/office/drawing/2014/main" id="{43892F43-0F2A-0A6E-6177-CECAFE3CE229}"/>
                </a:ext>
              </a:extLst>
            </p:cNvPr>
            <p:cNvSpPr/>
            <p:nvPr/>
          </p:nvSpPr>
          <p:spPr>
            <a:xfrm>
              <a:off x="18261424" y="3298407"/>
              <a:ext cx="26570" cy="56518"/>
            </a:xfrm>
            <a:custGeom>
              <a:avLst/>
              <a:gdLst>
                <a:gd name="connsiteX0" fmla="*/ 26570 w 26570"/>
                <a:gd name="connsiteY0" fmla="*/ 0 h 56518"/>
                <a:gd name="connsiteX1" fmla="*/ 26570 w 26570"/>
                <a:gd name="connsiteY1" fmla="*/ 56518 h 56518"/>
                <a:gd name="connsiteX2" fmla="*/ 0 w 26570"/>
                <a:gd name="connsiteY2" fmla="*/ 29389 h 56518"/>
                <a:gd name="connsiteX3" fmla="*/ 26570 w 26570"/>
                <a:gd name="connsiteY3" fmla="*/ 0 h 56518"/>
              </a:gdLst>
              <a:ahLst/>
              <a:cxnLst>
                <a:cxn ang="0">
                  <a:pos x="connsiteX0" y="connsiteY0"/>
                </a:cxn>
                <a:cxn ang="0">
                  <a:pos x="connsiteX1" y="connsiteY1"/>
                </a:cxn>
                <a:cxn ang="0">
                  <a:pos x="connsiteX2" y="connsiteY2"/>
                </a:cxn>
                <a:cxn ang="0">
                  <a:pos x="connsiteX3" y="connsiteY3"/>
                </a:cxn>
              </a:cxnLst>
              <a:rect l="l" t="t" r="r" b="b"/>
              <a:pathLst>
                <a:path w="26570" h="56518">
                  <a:moveTo>
                    <a:pt x="26570" y="0"/>
                  </a:moveTo>
                  <a:lnTo>
                    <a:pt x="26570" y="56518"/>
                  </a:lnTo>
                  <a:lnTo>
                    <a:pt x="0" y="29389"/>
                  </a:lnTo>
                  <a:lnTo>
                    <a:pt x="2657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7" name="Полилиния: фигура 31">
              <a:extLst>
                <a:ext uri="{FF2B5EF4-FFF2-40B4-BE49-F238E27FC236}">
                  <a16:creationId xmlns:a16="http://schemas.microsoft.com/office/drawing/2014/main" id="{37E21DC4-AE69-7EFD-32A8-0A68CE1A963A}"/>
                </a:ext>
              </a:extLst>
            </p:cNvPr>
            <p:cNvSpPr/>
            <p:nvPr/>
          </p:nvSpPr>
          <p:spPr>
            <a:xfrm>
              <a:off x="9466361" y="3418225"/>
              <a:ext cx="3341326" cy="3420487"/>
            </a:xfrm>
            <a:custGeom>
              <a:avLst/>
              <a:gdLst>
                <a:gd name="connsiteX0" fmla="*/ 1669555 w 3341326"/>
                <a:gd name="connsiteY0" fmla="*/ 0 h 3420487"/>
                <a:gd name="connsiteX1" fmla="*/ 3341326 w 3341326"/>
                <a:gd name="connsiteY1" fmla="*/ 1709113 h 3420487"/>
                <a:gd name="connsiteX2" fmla="*/ 1669555 w 3341326"/>
                <a:gd name="connsiteY2" fmla="*/ 3420487 h 3420487"/>
                <a:gd name="connsiteX3" fmla="*/ 0 w 3341326"/>
                <a:gd name="connsiteY3" fmla="*/ 1709113 h 3420487"/>
                <a:gd name="connsiteX4" fmla="*/ 1669555 w 3341326"/>
                <a:gd name="connsiteY4" fmla="*/ 0 h 3420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1326" h="3420487">
                  <a:moveTo>
                    <a:pt x="1669555" y="0"/>
                  </a:moveTo>
                  <a:lnTo>
                    <a:pt x="3341326" y="1709113"/>
                  </a:lnTo>
                  <a:lnTo>
                    <a:pt x="1669555" y="3420487"/>
                  </a:lnTo>
                  <a:lnTo>
                    <a:pt x="0" y="1709113"/>
                  </a:lnTo>
                  <a:lnTo>
                    <a:pt x="166955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8" name="Полилиния: фигура 30">
              <a:extLst>
                <a:ext uri="{FF2B5EF4-FFF2-40B4-BE49-F238E27FC236}">
                  <a16:creationId xmlns:a16="http://schemas.microsoft.com/office/drawing/2014/main" id="{A016154F-80DF-4053-6F75-9F633E43CE50}"/>
                </a:ext>
              </a:extLst>
            </p:cNvPr>
            <p:cNvSpPr/>
            <p:nvPr/>
          </p:nvSpPr>
          <p:spPr>
            <a:xfrm>
              <a:off x="12982614" y="3418225"/>
              <a:ext cx="3341327" cy="3420487"/>
            </a:xfrm>
            <a:custGeom>
              <a:avLst/>
              <a:gdLst>
                <a:gd name="connsiteX0" fmla="*/ 1671771 w 3341327"/>
                <a:gd name="connsiteY0" fmla="*/ 0 h 3420487"/>
                <a:gd name="connsiteX1" fmla="*/ 3341327 w 3341327"/>
                <a:gd name="connsiteY1" fmla="*/ 1709113 h 3420487"/>
                <a:gd name="connsiteX2" fmla="*/ 1671771 w 3341327"/>
                <a:gd name="connsiteY2" fmla="*/ 3420487 h 3420487"/>
                <a:gd name="connsiteX3" fmla="*/ 0 w 3341327"/>
                <a:gd name="connsiteY3" fmla="*/ 1709113 h 3420487"/>
                <a:gd name="connsiteX4" fmla="*/ 1671771 w 3341327"/>
                <a:gd name="connsiteY4" fmla="*/ 0 h 3420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1327" h="3420487">
                  <a:moveTo>
                    <a:pt x="1671771" y="0"/>
                  </a:moveTo>
                  <a:lnTo>
                    <a:pt x="3341327" y="1709113"/>
                  </a:lnTo>
                  <a:lnTo>
                    <a:pt x="1671771" y="3420487"/>
                  </a:lnTo>
                  <a:lnTo>
                    <a:pt x="0" y="1709113"/>
                  </a:lnTo>
                  <a:lnTo>
                    <a:pt x="1671771"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19" name="Полилиния: фигура 29">
              <a:extLst>
                <a:ext uri="{FF2B5EF4-FFF2-40B4-BE49-F238E27FC236}">
                  <a16:creationId xmlns:a16="http://schemas.microsoft.com/office/drawing/2014/main" id="{E328329F-4E24-D0CB-D8B1-9B6195A8B914}"/>
                </a:ext>
              </a:extLst>
            </p:cNvPr>
            <p:cNvSpPr/>
            <p:nvPr/>
          </p:nvSpPr>
          <p:spPr>
            <a:xfrm>
              <a:off x="16503295" y="3418225"/>
              <a:ext cx="1784698" cy="3420487"/>
            </a:xfrm>
            <a:custGeom>
              <a:avLst/>
              <a:gdLst>
                <a:gd name="connsiteX0" fmla="*/ 1669556 w 1784698"/>
                <a:gd name="connsiteY0" fmla="*/ 0 h 3420487"/>
                <a:gd name="connsiteX1" fmla="*/ 1784698 w 1784698"/>
                <a:gd name="connsiteY1" fmla="*/ 117558 h 3420487"/>
                <a:gd name="connsiteX2" fmla="*/ 1784698 w 1784698"/>
                <a:gd name="connsiteY2" fmla="*/ 3302929 h 3420487"/>
                <a:gd name="connsiteX3" fmla="*/ 1669556 w 1784698"/>
                <a:gd name="connsiteY3" fmla="*/ 3420487 h 3420487"/>
                <a:gd name="connsiteX4" fmla="*/ 0 w 1784698"/>
                <a:gd name="connsiteY4" fmla="*/ 1709113 h 3420487"/>
                <a:gd name="connsiteX5" fmla="*/ 1669556 w 1784698"/>
                <a:gd name="connsiteY5" fmla="*/ 0 h 342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4698" h="3420487">
                  <a:moveTo>
                    <a:pt x="1669556" y="0"/>
                  </a:moveTo>
                  <a:lnTo>
                    <a:pt x="1784698" y="117558"/>
                  </a:lnTo>
                  <a:lnTo>
                    <a:pt x="1784698" y="3302929"/>
                  </a:lnTo>
                  <a:lnTo>
                    <a:pt x="1669556" y="3420487"/>
                  </a:lnTo>
                  <a:lnTo>
                    <a:pt x="0" y="1709113"/>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0" name="Полилиния: фигура 28">
              <a:extLst>
                <a:ext uri="{FF2B5EF4-FFF2-40B4-BE49-F238E27FC236}">
                  <a16:creationId xmlns:a16="http://schemas.microsoft.com/office/drawing/2014/main" id="{ABAC7D42-8A00-B1E2-20AD-612AEC839163}"/>
                </a:ext>
              </a:extLst>
            </p:cNvPr>
            <p:cNvSpPr/>
            <p:nvPr/>
          </p:nvSpPr>
          <p:spPr>
            <a:xfrm>
              <a:off x="11224487" y="5220028"/>
              <a:ext cx="3341326" cy="3418226"/>
            </a:xfrm>
            <a:custGeom>
              <a:avLst/>
              <a:gdLst>
                <a:gd name="connsiteX0" fmla="*/ 1671770 w 3341326"/>
                <a:gd name="connsiteY0" fmla="*/ 0 h 3418226"/>
                <a:gd name="connsiteX1" fmla="*/ 3341326 w 3341326"/>
                <a:gd name="connsiteY1" fmla="*/ 1709113 h 3418226"/>
                <a:gd name="connsiteX2" fmla="*/ 1671770 w 3341326"/>
                <a:gd name="connsiteY2" fmla="*/ 3418226 h 3418226"/>
                <a:gd name="connsiteX3" fmla="*/ 0 w 3341326"/>
                <a:gd name="connsiteY3" fmla="*/ 1709113 h 3418226"/>
                <a:gd name="connsiteX4" fmla="*/ 1671770 w 3341326"/>
                <a:gd name="connsiteY4" fmla="*/ 0 h 3418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1326" h="3418226">
                  <a:moveTo>
                    <a:pt x="1671770" y="0"/>
                  </a:moveTo>
                  <a:lnTo>
                    <a:pt x="3341326" y="1709113"/>
                  </a:lnTo>
                  <a:lnTo>
                    <a:pt x="1671770" y="3418226"/>
                  </a:lnTo>
                  <a:lnTo>
                    <a:pt x="0" y="1709113"/>
                  </a:lnTo>
                  <a:lnTo>
                    <a:pt x="167177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1" name="Полилиния: фигура 27">
              <a:extLst>
                <a:ext uri="{FF2B5EF4-FFF2-40B4-BE49-F238E27FC236}">
                  <a16:creationId xmlns:a16="http://schemas.microsoft.com/office/drawing/2014/main" id="{ADDE6699-812A-75C0-0BA1-B4425C05E579}"/>
                </a:ext>
              </a:extLst>
            </p:cNvPr>
            <p:cNvSpPr/>
            <p:nvPr/>
          </p:nvSpPr>
          <p:spPr>
            <a:xfrm>
              <a:off x="14742955" y="5220028"/>
              <a:ext cx="3339113" cy="3418226"/>
            </a:xfrm>
            <a:custGeom>
              <a:avLst/>
              <a:gdLst>
                <a:gd name="connsiteX0" fmla="*/ 1669556 w 3339113"/>
                <a:gd name="connsiteY0" fmla="*/ 0 h 3418226"/>
                <a:gd name="connsiteX1" fmla="*/ 3339113 w 3339113"/>
                <a:gd name="connsiteY1" fmla="*/ 1709113 h 3418226"/>
                <a:gd name="connsiteX2" fmla="*/ 1669556 w 3339113"/>
                <a:gd name="connsiteY2" fmla="*/ 3418226 h 3418226"/>
                <a:gd name="connsiteX3" fmla="*/ 0 w 3339113"/>
                <a:gd name="connsiteY3" fmla="*/ 1709113 h 3418226"/>
                <a:gd name="connsiteX4" fmla="*/ 1669556 w 3339113"/>
                <a:gd name="connsiteY4" fmla="*/ 0 h 3418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113" h="3418226">
                  <a:moveTo>
                    <a:pt x="1669556" y="0"/>
                  </a:moveTo>
                  <a:lnTo>
                    <a:pt x="3339113" y="1709113"/>
                  </a:lnTo>
                  <a:lnTo>
                    <a:pt x="1669556" y="3418226"/>
                  </a:lnTo>
                  <a:lnTo>
                    <a:pt x="0" y="1709113"/>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2" name="Полилиния: фигура 26">
              <a:extLst>
                <a:ext uri="{FF2B5EF4-FFF2-40B4-BE49-F238E27FC236}">
                  <a16:creationId xmlns:a16="http://schemas.microsoft.com/office/drawing/2014/main" id="{923E1101-ABC5-2AF2-0FF6-415977CC777E}"/>
                </a:ext>
              </a:extLst>
            </p:cNvPr>
            <p:cNvSpPr/>
            <p:nvPr/>
          </p:nvSpPr>
          <p:spPr>
            <a:xfrm>
              <a:off x="18261424" y="6902012"/>
              <a:ext cx="26570" cy="54258"/>
            </a:xfrm>
            <a:custGeom>
              <a:avLst/>
              <a:gdLst>
                <a:gd name="connsiteX0" fmla="*/ 26570 w 26570"/>
                <a:gd name="connsiteY0" fmla="*/ 0 h 54258"/>
                <a:gd name="connsiteX1" fmla="*/ 26570 w 26570"/>
                <a:gd name="connsiteY1" fmla="*/ 54258 h 54258"/>
                <a:gd name="connsiteX2" fmla="*/ 0 w 26570"/>
                <a:gd name="connsiteY2" fmla="*/ 27129 h 54258"/>
                <a:gd name="connsiteX3" fmla="*/ 26570 w 26570"/>
                <a:gd name="connsiteY3" fmla="*/ 0 h 54258"/>
              </a:gdLst>
              <a:ahLst/>
              <a:cxnLst>
                <a:cxn ang="0">
                  <a:pos x="connsiteX0" y="connsiteY0"/>
                </a:cxn>
                <a:cxn ang="0">
                  <a:pos x="connsiteX1" y="connsiteY1"/>
                </a:cxn>
                <a:cxn ang="0">
                  <a:pos x="connsiteX2" y="connsiteY2"/>
                </a:cxn>
                <a:cxn ang="0">
                  <a:pos x="connsiteX3" y="connsiteY3"/>
                </a:cxn>
              </a:cxnLst>
              <a:rect l="l" t="t" r="r" b="b"/>
              <a:pathLst>
                <a:path w="26570" h="54258">
                  <a:moveTo>
                    <a:pt x="26570" y="0"/>
                  </a:moveTo>
                  <a:lnTo>
                    <a:pt x="26570" y="54258"/>
                  </a:lnTo>
                  <a:lnTo>
                    <a:pt x="0" y="27129"/>
                  </a:lnTo>
                  <a:lnTo>
                    <a:pt x="2657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3" name="Полилиния: фигура 25">
              <a:extLst>
                <a:ext uri="{FF2B5EF4-FFF2-40B4-BE49-F238E27FC236}">
                  <a16:creationId xmlns:a16="http://schemas.microsoft.com/office/drawing/2014/main" id="{CC9BD126-CEBC-FAC1-8295-0AF8A0304F68}"/>
                </a:ext>
              </a:extLst>
            </p:cNvPr>
            <p:cNvSpPr/>
            <p:nvPr/>
          </p:nvSpPr>
          <p:spPr>
            <a:xfrm>
              <a:off x="12982614" y="7019570"/>
              <a:ext cx="3341327" cy="3269018"/>
            </a:xfrm>
            <a:custGeom>
              <a:avLst/>
              <a:gdLst>
                <a:gd name="connsiteX0" fmla="*/ 1671771 w 3341327"/>
                <a:gd name="connsiteY0" fmla="*/ 0 h 3269018"/>
                <a:gd name="connsiteX1" fmla="*/ 3341327 w 3341327"/>
                <a:gd name="connsiteY1" fmla="*/ 1711374 h 3269018"/>
                <a:gd name="connsiteX2" fmla="*/ 1820126 w 3341327"/>
                <a:gd name="connsiteY2" fmla="*/ 3269018 h 3269018"/>
                <a:gd name="connsiteX3" fmla="*/ 1525629 w 3341327"/>
                <a:gd name="connsiteY3" fmla="*/ 3269018 h 3269018"/>
                <a:gd name="connsiteX4" fmla="*/ 0 w 3341327"/>
                <a:gd name="connsiteY4" fmla="*/ 1711374 h 3269018"/>
                <a:gd name="connsiteX5" fmla="*/ 1671771 w 3341327"/>
                <a:gd name="connsiteY5" fmla="*/ 0 h 32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1327" h="3269018">
                  <a:moveTo>
                    <a:pt x="1671771" y="0"/>
                  </a:moveTo>
                  <a:lnTo>
                    <a:pt x="3341327" y="1711374"/>
                  </a:lnTo>
                  <a:lnTo>
                    <a:pt x="1820126" y="3269018"/>
                  </a:lnTo>
                  <a:lnTo>
                    <a:pt x="1525629" y="3269018"/>
                  </a:lnTo>
                  <a:lnTo>
                    <a:pt x="0" y="1711374"/>
                  </a:lnTo>
                  <a:lnTo>
                    <a:pt x="1671771"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4" name="Полилиния: фигура 24">
              <a:extLst>
                <a:ext uri="{FF2B5EF4-FFF2-40B4-BE49-F238E27FC236}">
                  <a16:creationId xmlns:a16="http://schemas.microsoft.com/office/drawing/2014/main" id="{40D5248E-4376-3692-F8FD-8D80D819E6C5}"/>
                </a:ext>
              </a:extLst>
            </p:cNvPr>
            <p:cNvSpPr/>
            <p:nvPr/>
          </p:nvSpPr>
          <p:spPr>
            <a:xfrm>
              <a:off x="16503295" y="7019570"/>
              <a:ext cx="1784698" cy="3269018"/>
            </a:xfrm>
            <a:custGeom>
              <a:avLst/>
              <a:gdLst>
                <a:gd name="connsiteX0" fmla="*/ 1669556 w 1784698"/>
                <a:gd name="connsiteY0" fmla="*/ 0 h 3269018"/>
                <a:gd name="connsiteX1" fmla="*/ 1784698 w 1784698"/>
                <a:gd name="connsiteY1" fmla="*/ 117558 h 3269018"/>
                <a:gd name="connsiteX2" fmla="*/ 1784698 w 1784698"/>
                <a:gd name="connsiteY2" fmla="*/ 3269018 h 3269018"/>
                <a:gd name="connsiteX3" fmla="*/ 1521200 w 1784698"/>
                <a:gd name="connsiteY3" fmla="*/ 3269018 h 3269018"/>
                <a:gd name="connsiteX4" fmla="*/ 0 w 1784698"/>
                <a:gd name="connsiteY4" fmla="*/ 1711374 h 3269018"/>
                <a:gd name="connsiteX5" fmla="*/ 1669556 w 1784698"/>
                <a:gd name="connsiteY5" fmla="*/ 0 h 32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4698" h="3269018">
                  <a:moveTo>
                    <a:pt x="1669556" y="0"/>
                  </a:moveTo>
                  <a:lnTo>
                    <a:pt x="1784698" y="117558"/>
                  </a:lnTo>
                  <a:lnTo>
                    <a:pt x="1784698" y="3269018"/>
                  </a:lnTo>
                  <a:lnTo>
                    <a:pt x="1521200" y="3269018"/>
                  </a:lnTo>
                  <a:lnTo>
                    <a:pt x="0" y="1711374"/>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5" name="Полилиния: фигура 23">
              <a:extLst>
                <a:ext uri="{FF2B5EF4-FFF2-40B4-BE49-F238E27FC236}">
                  <a16:creationId xmlns:a16="http://schemas.microsoft.com/office/drawing/2014/main" id="{D998B7B4-EF27-15AF-CF0F-DDD029B2DE11}"/>
                </a:ext>
              </a:extLst>
            </p:cNvPr>
            <p:cNvSpPr/>
            <p:nvPr/>
          </p:nvSpPr>
          <p:spPr>
            <a:xfrm>
              <a:off x="14977667" y="8821373"/>
              <a:ext cx="2869689" cy="1467215"/>
            </a:xfrm>
            <a:custGeom>
              <a:avLst/>
              <a:gdLst>
                <a:gd name="connsiteX0" fmla="*/ 1434844 w 2869689"/>
                <a:gd name="connsiteY0" fmla="*/ 0 h 1467215"/>
                <a:gd name="connsiteX1" fmla="*/ 2869689 w 2869689"/>
                <a:gd name="connsiteY1" fmla="*/ 1467215 h 1467215"/>
                <a:gd name="connsiteX2" fmla="*/ 0 w 2869689"/>
                <a:gd name="connsiteY2" fmla="*/ 1467215 h 1467215"/>
                <a:gd name="connsiteX3" fmla="*/ 1434844 w 2869689"/>
                <a:gd name="connsiteY3" fmla="*/ 0 h 1467215"/>
              </a:gdLst>
              <a:ahLst/>
              <a:cxnLst>
                <a:cxn ang="0">
                  <a:pos x="connsiteX0" y="connsiteY0"/>
                </a:cxn>
                <a:cxn ang="0">
                  <a:pos x="connsiteX1" y="connsiteY1"/>
                </a:cxn>
                <a:cxn ang="0">
                  <a:pos x="connsiteX2" y="connsiteY2"/>
                </a:cxn>
                <a:cxn ang="0">
                  <a:pos x="connsiteX3" y="connsiteY3"/>
                </a:cxn>
              </a:cxnLst>
              <a:rect l="l" t="t" r="r" b="b"/>
              <a:pathLst>
                <a:path w="2869689" h="1467215">
                  <a:moveTo>
                    <a:pt x="1434844" y="0"/>
                  </a:moveTo>
                  <a:lnTo>
                    <a:pt x="2869689" y="1467215"/>
                  </a:lnTo>
                  <a:lnTo>
                    <a:pt x="0" y="1467215"/>
                  </a:lnTo>
                  <a:lnTo>
                    <a:pt x="1434844"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grpSp>
      <p:sp>
        <p:nvSpPr>
          <p:cNvPr id="26" name="TextBox 25">
            <a:extLst>
              <a:ext uri="{FF2B5EF4-FFF2-40B4-BE49-F238E27FC236}">
                <a16:creationId xmlns:a16="http://schemas.microsoft.com/office/drawing/2014/main" id="{1DF5E4C8-5A64-0F8F-292E-EED20AE3F189}"/>
              </a:ext>
            </a:extLst>
          </p:cNvPr>
          <p:cNvSpPr txBox="1"/>
          <p:nvPr userDrawn="1"/>
        </p:nvSpPr>
        <p:spPr>
          <a:xfrm>
            <a:off x="362961" y="950825"/>
            <a:ext cx="4310639" cy="707886"/>
          </a:xfrm>
          <a:prstGeom prst="rect">
            <a:avLst/>
          </a:prstGeom>
          <a:noFill/>
        </p:spPr>
        <p:txBody>
          <a:bodyPr wrap="square" rtlCol="0">
            <a:spAutoFit/>
          </a:bodyPr>
          <a:lstStyle/>
          <a:p>
            <a:r>
              <a:rPr lang="en-US" sz="1000"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Funded by the European Union under the GA number </a:t>
            </a:r>
            <a:r>
              <a:rPr lang="en-US" sz="1000" b="1"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101191768</a:t>
            </a:r>
            <a:r>
              <a:rPr lang="en-US" sz="1000"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 Views and opinions expressed are however those of the author(s) only and do not necessarily reflect those of the European Union. Neither the European Union nor the granting authority can be held responsible for them.</a:t>
            </a:r>
            <a:endParaRPr lang="ru-RU" sz="1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pic>
        <p:nvPicPr>
          <p:cNvPr id="27" name="Picture 26" descr="Blue text on a black background&#10;&#10;Description automatically generated">
            <a:extLst>
              <a:ext uri="{FF2B5EF4-FFF2-40B4-BE49-F238E27FC236}">
                <a16:creationId xmlns:a16="http://schemas.microsoft.com/office/drawing/2014/main" id="{AD51E4E5-08C2-13AD-0021-A2840EC938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4507" y="362306"/>
            <a:ext cx="2273294" cy="475183"/>
          </a:xfrm>
          <a:prstGeom prst="rect">
            <a:avLst/>
          </a:prstGeom>
        </p:spPr>
      </p:pic>
      <p:pic>
        <p:nvPicPr>
          <p:cNvPr id="28" name="Picture 27" descr="A logo for a bar&#10;&#10;Description automatically generated">
            <a:extLst>
              <a:ext uri="{FF2B5EF4-FFF2-40B4-BE49-F238E27FC236}">
                <a16:creationId xmlns:a16="http://schemas.microsoft.com/office/drawing/2014/main" id="{8552E5EB-C48D-223F-2F35-18C40789F3B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69127" y="1961233"/>
            <a:ext cx="6010799" cy="2634031"/>
          </a:xfrm>
          <a:prstGeom prst="rect">
            <a:avLst/>
          </a:prstGeom>
        </p:spPr>
      </p:pic>
      <p:sp>
        <p:nvSpPr>
          <p:cNvPr id="29" name="TextBox 28">
            <a:extLst>
              <a:ext uri="{FF2B5EF4-FFF2-40B4-BE49-F238E27FC236}">
                <a16:creationId xmlns:a16="http://schemas.microsoft.com/office/drawing/2014/main" id="{56DF6BEF-B9ED-A7EE-1688-3F9982CCCAA6}"/>
              </a:ext>
            </a:extLst>
          </p:cNvPr>
          <p:cNvSpPr txBox="1"/>
          <p:nvPr userDrawn="1"/>
        </p:nvSpPr>
        <p:spPr>
          <a:xfrm>
            <a:off x="362961" y="4781446"/>
            <a:ext cx="8781039" cy="584775"/>
          </a:xfrm>
          <a:prstGeom prst="rect">
            <a:avLst/>
          </a:prstGeom>
          <a:noFill/>
        </p:spPr>
        <p:txBody>
          <a:bodyPr wrap="square" rtlCol="0">
            <a:spAutoFit/>
          </a:bodyPr>
          <a:lstStyle/>
          <a:p>
            <a:r>
              <a:rPr lang="en-US" sz="1600" b="1" dirty="0">
                <a:solidFill>
                  <a:srgbClr val="4F8BA6"/>
                </a:solidFill>
                <a:latin typeface="Montserrat Light" panose="00000400000000000000" pitchFamily="50" charset="0"/>
                <a:ea typeface="Roboto Black" panose="02000000000000000000" pitchFamily="2" charset="0"/>
                <a:cs typeface="Open Sans Light" panose="020B0306030504020204" pitchFamily="34" charset="0"/>
              </a:rPr>
              <a:t>COMBUSTION OF LIQUID AMMONIA, ASSISTED BY PLASMA DISCHARGES, </a:t>
            </a:r>
          </a:p>
          <a:p>
            <a:r>
              <a:rPr lang="en-US" sz="1600" b="1" dirty="0">
                <a:solidFill>
                  <a:srgbClr val="4F8BA6"/>
                </a:solidFill>
                <a:latin typeface="Montserrat Light" panose="00000400000000000000" pitchFamily="50" charset="0"/>
                <a:ea typeface="Roboto Black" panose="02000000000000000000" pitchFamily="2" charset="0"/>
                <a:cs typeface="Open Sans Light" panose="020B0306030504020204" pitchFamily="34" charset="0"/>
              </a:rPr>
              <a:t>AS A NOVEL AND</a:t>
            </a:r>
            <a:r>
              <a:rPr lang="el-GR" sz="1600" b="1" dirty="0">
                <a:solidFill>
                  <a:srgbClr val="4F8BA6"/>
                </a:solidFill>
                <a:latin typeface="Montserrat Light" panose="00000400000000000000" pitchFamily="50" charset="0"/>
                <a:ea typeface="Roboto Black" panose="02000000000000000000" pitchFamily="2" charset="0"/>
                <a:cs typeface="Open Sans Light" panose="020B0306030504020204" pitchFamily="34" charset="0"/>
              </a:rPr>
              <a:t> </a:t>
            </a:r>
            <a:r>
              <a:rPr lang="en-US" sz="1600" b="1" dirty="0">
                <a:solidFill>
                  <a:srgbClr val="4F8BA6"/>
                </a:solidFill>
                <a:latin typeface="Montserrat Light" panose="00000400000000000000" pitchFamily="50" charset="0"/>
                <a:ea typeface="Roboto Black" panose="02000000000000000000" pitchFamily="2" charset="0"/>
                <a:cs typeface="Open Sans Light" panose="020B0306030504020204" pitchFamily="34" charset="0"/>
              </a:rPr>
              <a:t>CLEAN ENERGY CONVERSION METHOD</a:t>
            </a:r>
            <a:endParaRPr lang="ru-RU" sz="1600" b="1" dirty="0">
              <a:solidFill>
                <a:srgbClr val="4F8BA6"/>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33" name="Θέση κειμένου 32">
            <a:extLst>
              <a:ext uri="{FF2B5EF4-FFF2-40B4-BE49-F238E27FC236}">
                <a16:creationId xmlns:a16="http://schemas.microsoft.com/office/drawing/2014/main" id="{41A9458E-D04D-FF5E-7CDA-6897CC9074AB}"/>
              </a:ext>
            </a:extLst>
          </p:cNvPr>
          <p:cNvSpPr>
            <a:spLocks noGrp="1"/>
          </p:cNvSpPr>
          <p:nvPr>
            <p:ph type="body" sz="quarter" idx="10" hasCustomPrompt="1"/>
          </p:nvPr>
        </p:nvSpPr>
        <p:spPr>
          <a:xfrm>
            <a:off x="363538" y="5667537"/>
            <a:ext cx="9782175" cy="1075887"/>
          </a:xfrm>
          <a:prstGeom prst="rect">
            <a:avLst/>
          </a:prstGeom>
        </p:spPr>
        <p:txBody>
          <a:bodyPr/>
          <a:lstStyle>
            <a:lvl1pPr marL="0" indent="0">
              <a:buNone/>
              <a:defRPr sz="6000" b="1">
                <a:solidFill>
                  <a:srgbClr val="4E8AA6"/>
                </a:solidFill>
              </a:defRPr>
            </a:lvl1pPr>
          </a:lstStyle>
          <a:p>
            <a:pPr lvl="0"/>
            <a:r>
              <a:rPr lang="en-US" dirty="0">
                <a:latin typeface="Montserrat" panose="00000500000000000000" pitchFamily="2" charset="0"/>
              </a:rPr>
              <a:t>TITLE OF MEETING</a:t>
            </a:r>
            <a:endParaRPr lang="en-US" dirty="0">
              <a:latin typeface="Montserrat ExtraBold" panose="00000900000000000000" pitchFamily="2" charset="0"/>
            </a:endParaRPr>
          </a:p>
        </p:txBody>
      </p:sp>
      <p:sp>
        <p:nvSpPr>
          <p:cNvPr id="35" name="Θέση κειμένου 34">
            <a:extLst>
              <a:ext uri="{FF2B5EF4-FFF2-40B4-BE49-F238E27FC236}">
                <a16:creationId xmlns:a16="http://schemas.microsoft.com/office/drawing/2014/main" id="{0AFFA1C9-E0C0-63FA-2F96-ADAED7CF7723}"/>
              </a:ext>
            </a:extLst>
          </p:cNvPr>
          <p:cNvSpPr>
            <a:spLocks noGrp="1"/>
          </p:cNvSpPr>
          <p:nvPr>
            <p:ph type="body" sz="quarter" idx="11" hasCustomPrompt="1"/>
          </p:nvPr>
        </p:nvSpPr>
        <p:spPr>
          <a:xfrm>
            <a:off x="363538" y="6682634"/>
            <a:ext cx="9782175" cy="545992"/>
          </a:xfrm>
          <a:prstGeom prst="rect">
            <a:avLst/>
          </a:prstGeom>
        </p:spPr>
        <p:txBody>
          <a:bodyPr/>
          <a:lstStyle>
            <a:lvl1pPr marL="0" indent="0">
              <a:buNone/>
              <a:defRPr sz="2800" b="1">
                <a:solidFill>
                  <a:srgbClr val="7050A1"/>
                </a:solidFill>
              </a:defRPr>
            </a:lvl1pPr>
          </a:lstStyle>
          <a:p>
            <a:pPr lvl="0"/>
            <a:r>
              <a:rPr lang="en-US" dirty="0">
                <a:latin typeface="Montserrat Light" panose="00000400000000000000" pitchFamily="2" charset="0"/>
              </a:rPr>
              <a:t>DATE</a:t>
            </a:r>
            <a:endParaRPr lang="el-GR" dirty="0"/>
          </a:p>
        </p:txBody>
      </p:sp>
      <p:sp>
        <p:nvSpPr>
          <p:cNvPr id="36" name="Θέση κειμένου 34">
            <a:extLst>
              <a:ext uri="{FF2B5EF4-FFF2-40B4-BE49-F238E27FC236}">
                <a16:creationId xmlns:a16="http://schemas.microsoft.com/office/drawing/2014/main" id="{4624200F-7FC7-6B19-ABB6-E74E5E498C39}"/>
              </a:ext>
            </a:extLst>
          </p:cNvPr>
          <p:cNvSpPr>
            <a:spLocks noGrp="1"/>
          </p:cNvSpPr>
          <p:nvPr>
            <p:ph type="body" sz="quarter" idx="12" hasCustomPrompt="1"/>
          </p:nvPr>
        </p:nvSpPr>
        <p:spPr>
          <a:xfrm>
            <a:off x="363538" y="7470041"/>
            <a:ext cx="9782175" cy="545992"/>
          </a:xfrm>
          <a:prstGeom prst="rect">
            <a:avLst/>
          </a:prstGeom>
        </p:spPr>
        <p:txBody>
          <a:bodyPr/>
          <a:lstStyle>
            <a:lvl1pPr marL="0" indent="0">
              <a:buNone/>
              <a:defRPr sz="2400" b="1">
                <a:solidFill>
                  <a:srgbClr val="4E8AA6"/>
                </a:solidFill>
              </a:defRPr>
            </a:lvl1pPr>
          </a:lstStyle>
          <a:p>
            <a:pPr lvl="0"/>
            <a:r>
              <a:rPr lang="en-US" dirty="0">
                <a:latin typeface="Montserrat Light" panose="00000400000000000000" pitchFamily="2" charset="0"/>
              </a:rPr>
              <a:t>WPX</a:t>
            </a:r>
            <a:endParaRPr lang="el-GR" dirty="0"/>
          </a:p>
        </p:txBody>
      </p:sp>
      <p:sp>
        <p:nvSpPr>
          <p:cNvPr id="37" name="Θέση κειμένου 34">
            <a:extLst>
              <a:ext uri="{FF2B5EF4-FFF2-40B4-BE49-F238E27FC236}">
                <a16:creationId xmlns:a16="http://schemas.microsoft.com/office/drawing/2014/main" id="{F31AFB57-84F0-BC50-A507-538CA9F900DE}"/>
              </a:ext>
            </a:extLst>
          </p:cNvPr>
          <p:cNvSpPr>
            <a:spLocks noGrp="1"/>
          </p:cNvSpPr>
          <p:nvPr>
            <p:ph type="body" sz="quarter" idx="13" hasCustomPrompt="1"/>
          </p:nvPr>
        </p:nvSpPr>
        <p:spPr>
          <a:xfrm>
            <a:off x="363538" y="7983194"/>
            <a:ext cx="9782175" cy="545992"/>
          </a:xfrm>
          <a:prstGeom prst="rect">
            <a:avLst/>
          </a:prstGeom>
        </p:spPr>
        <p:txBody>
          <a:bodyPr/>
          <a:lstStyle>
            <a:lvl1pPr marL="0" indent="0">
              <a:buNone/>
              <a:defRPr sz="2400" b="1">
                <a:solidFill>
                  <a:srgbClr val="4E8AA6"/>
                </a:solidFill>
              </a:defRPr>
            </a:lvl1pPr>
          </a:lstStyle>
          <a:p>
            <a:pPr lvl="0"/>
            <a:r>
              <a:rPr lang="en-US" dirty="0">
                <a:latin typeface="Montserrat Light" panose="00000400000000000000" pitchFamily="2" charset="0"/>
              </a:rPr>
              <a:t>Title</a:t>
            </a:r>
            <a:endParaRPr lang="el-GR" dirty="0"/>
          </a:p>
        </p:txBody>
      </p:sp>
      <p:sp>
        <p:nvSpPr>
          <p:cNvPr id="38" name="Θέση κειμένου 34">
            <a:extLst>
              <a:ext uri="{FF2B5EF4-FFF2-40B4-BE49-F238E27FC236}">
                <a16:creationId xmlns:a16="http://schemas.microsoft.com/office/drawing/2014/main" id="{F485BF82-BA1D-6D2C-C6D9-2C1CFA299A44}"/>
              </a:ext>
            </a:extLst>
          </p:cNvPr>
          <p:cNvSpPr>
            <a:spLocks noGrp="1"/>
          </p:cNvSpPr>
          <p:nvPr>
            <p:ph type="body" sz="quarter" idx="14" hasCustomPrompt="1"/>
          </p:nvPr>
        </p:nvSpPr>
        <p:spPr>
          <a:xfrm>
            <a:off x="362961" y="8975733"/>
            <a:ext cx="13033725" cy="1075887"/>
          </a:xfrm>
          <a:prstGeom prst="rect">
            <a:avLst/>
          </a:prstGeom>
        </p:spPr>
        <p:txBody>
          <a:bodyPr/>
          <a:lstStyle>
            <a:lvl1pPr marL="0" indent="0">
              <a:buNone/>
              <a:defRPr sz="2000" b="1">
                <a:solidFill>
                  <a:schemeClr val="tx1"/>
                </a:solidFill>
              </a:defRPr>
            </a:lvl1pPr>
          </a:lstStyle>
          <a:p>
            <a:pPr lvl="0"/>
            <a:r>
              <a:rPr lang="en-US" dirty="0">
                <a:latin typeface="Montserrat Light" panose="00000400000000000000" pitchFamily="2" charset="0"/>
              </a:rPr>
              <a:t>Name | Entity</a:t>
            </a:r>
            <a:endParaRPr lang="el-GR" dirty="0"/>
          </a:p>
        </p:txBody>
      </p:sp>
    </p:spTree>
    <p:extLst>
      <p:ext uri="{BB962C8B-B14F-4D97-AF65-F5344CB8AC3E}">
        <p14:creationId xmlns:p14="http://schemas.microsoft.com/office/powerpoint/2010/main" val="104990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Opening (16-02-24)-07">
    <p:spTree>
      <p:nvGrpSpPr>
        <p:cNvPr id="1" name=""/>
        <p:cNvGrpSpPr/>
        <p:nvPr/>
      </p:nvGrpSpPr>
      <p:grpSpPr>
        <a:xfrm>
          <a:off x="0" y="0"/>
          <a:ext cx="0" cy="0"/>
          <a:chOff x="0" y="0"/>
          <a:chExt cx="0" cy="0"/>
        </a:xfrm>
      </p:grpSpPr>
      <p:pic>
        <p:nvPicPr>
          <p:cNvPr id="2" name="Picture 1" descr="A blue and purple gradient with a black background&#10;&#10;Description automatically generated">
            <a:extLst>
              <a:ext uri="{FF2B5EF4-FFF2-40B4-BE49-F238E27FC236}">
                <a16:creationId xmlns:a16="http://schemas.microsoft.com/office/drawing/2014/main" id="{44804EB7-DFE0-C53D-BC1E-3016A5D83CE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
            <a:ext cx="18288000" cy="1513490"/>
          </a:xfrm>
          <a:prstGeom prst="rect">
            <a:avLst/>
          </a:prstGeom>
        </p:spPr>
      </p:pic>
      <p:sp>
        <p:nvSpPr>
          <p:cNvPr id="6" name="Θέση κειμένου 5">
            <a:extLst>
              <a:ext uri="{FF2B5EF4-FFF2-40B4-BE49-F238E27FC236}">
                <a16:creationId xmlns:a16="http://schemas.microsoft.com/office/drawing/2014/main" id="{AE827992-E201-1C7B-6A9A-4ADCF5C2933B}"/>
              </a:ext>
            </a:extLst>
          </p:cNvPr>
          <p:cNvSpPr>
            <a:spLocks noGrp="1"/>
          </p:cNvSpPr>
          <p:nvPr>
            <p:ph type="body" sz="quarter" idx="10" hasCustomPrompt="1"/>
          </p:nvPr>
        </p:nvSpPr>
        <p:spPr>
          <a:xfrm>
            <a:off x="433562" y="343045"/>
            <a:ext cx="17476064" cy="1001939"/>
          </a:xfrm>
          <a:prstGeom prst="rect">
            <a:avLst/>
          </a:prstGeom>
        </p:spPr>
        <p:txBody>
          <a:bodyPr/>
          <a:lstStyle>
            <a:lvl1pPr marL="0" indent="0">
              <a:buNone/>
              <a:defRPr sz="4000">
                <a:solidFill>
                  <a:schemeClr val="bg2"/>
                </a:solidFill>
              </a:defRPr>
            </a:lvl1pPr>
          </a:lstStyle>
          <a:p>
            <a:pPr lvl="0"/>
            <a:r>
              <a:rPr lang="en-US" dirty="0">
                <a:latin typeface="Montserrat ExtraBold" panose="00000900000000000000" pitchFamily="2" charset="0"/>
              </a:rPr>
              <a:t>Title</a:t>
            </a:r>
            <a:endParaRPr lang="el-GR" dirty="0"/>
          </a:p>
        </p:txBody>
      </p:sp>
      <p:sp>
        <p:nvSpPr>
          <p:cNvPr id="8" name="Θέση κειμένου 7">
            <a:extLst>
              <a:ext uri="{FF2B5EF4-FFF2-40B4-BE49-F238E27FC236}">
                <a16:creationId xmlns:a16="http://schemas.microsoft.com/office/drawing/2014/main" id="{1E24F15F-6CFD-016F-CAAA-9F3D17C01049}"/>
              </a:ext>
            </a:extLst>
          </p:cNvPr>
          <p:cNvSpPr>
            <a:spLocks noGrp="1"/>
          </p:cNvSpPr>
          <p:nvPr>
            <p:ph type="body" sz="quarter" idx="11" hasCustomPrompt="1"/>
          </p:nvPr>
        </p:nvSpPr>
        <p:spPr>
          <a:xfrm>
            <a:off x="433562" y="1994580"/>
            <a:ext cx="17476613" cy="476250"/>
          </a:xfrm>
          <a:prstGeom prst="rect">
            <a:avLst/>
          </a:prstGeom>
        </p:spPr>
        <p:txBody>
          <a:bodyPr/>
          <a:lstStyle>
            <a:lvl1pPr marL="0" indent="0">
              <a:buNone/>
              <a:defRPr sz="2000" b="1"/>
            </a:lvl1pPr>
          </a:lstStyle>
          <a:p>
            <a:pPr lvl="0"/>
            <a:r>
              <a:rPr lang="en-US" dirty="0">
                <a:latin typeface="Montserrat Light" panose="00000400000000000000" pitchFamily="2" charset="0"/>
              </a:rPr>
              <a:t>Text here!</a:t>
            </a:r>
            <a:endParaRPr lang="el-GR" dirty="0"/>
          </a:p>
        </p:txBody>
      </p:sp>
    </p:spTree>
    <p:extLst>
      <p:ext uri="{BB962C8B-B14F-4D97-AF65-F5344CB8AC3E}">
        <p14:creationId xmlns:p14="http://schemas.microsoft.com/office/powerpoint/2010/main" val="3889115378"/>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Opening (16-02-24)-09">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878693-133E-C503-1065-3ACBB728856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0050" y="531019"/>
            <a:ext cx="5848350" cy="8820150"/>
          </a:xfrm>
          <a:prstGeom prst="rect">
            <a:avLst/>
          </a:prstGeom>
          <a:blipFill>
            <a:blip r:embed="rId3" cstate="screen">
              <a:extLst>
                <a:ext uri="{28A0092B-C50C-407E-A947-70E740481C1C}">
                  <a14:useLocalDpi xmlns:a14="http://schemas.microsoft.com/office/drawing/2010/main"/>
                </a:ext>
              </a:extLst>
            </a:blip>
            <a:stretch>
              <a:fillRect/>
            </a:stretch>
          </a:blipFill>
        </p:spPr>
      </p:pic>
      <p:sp>
        <p:nvSpPr>
          <p:cNvPr id="4" name="Прямоугольник 37">
            <a:extLst>
              <a:ext uri="{FF2B5EF4-FFF2-40B4-BE49-F238E27FC236}">
                <a16:creationId xmlns:a16="http://schemas.microsoft.com/office/drawing/2014/main" id="{6A5BA3F7-CE77-5E96-2E52-C5D5EB5A2306}"/>
              </a:ext>
            </a:extLst>
          </p:cNvPr>
          <p:cNvSpPr/>
          <p:nvPr userDrawn="1"/>
        </p:nvSpPr>
        <p:spPr>
          <a:xfrm>
            <a:off x="400050" y="3502819"/>
            <a:ext cx="2876550" cy="2876550"/>
          </a:xfrm>
          <a:prstGeom prst="rect">
            <a:avLst/>
          </a:prstGeom>
          <a:solidFill>
            <a:srgbClr val="7050A1">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Прямоугольник 41">
            <a:extLst>
              <a:ext uri="{FF2B5EF4-FFF2-40B4-BE49-F238E27FC236}">
                <a16:creationId xmlns:a16="http://schemas.microsoft.com/office/drawing/2014/main" id="{456ED006-D543-D7AE-287A-1BF0FB901C75}"/>
              </a:ext>
            </a:extLst>
          </p:cNvPr>
          <p:cNvSpPr/>
          <p:nvPr userDrawn="1"/>
        </p:nvSpPr>
        <p:spPr>
          <a:xfrm>
            <a:off x="3379108" y="6474619"/>
            <a:ext cx="2876550" cy="2876550"/>
          </a:xfrm>
          <a:prstGeom prst="rect">
            <a:avLst/>
          </a:prstGeom>
          <a:solidFill>
            <a:srgbClr val="4E8AA6">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Прямоугольник 42">
            <a:extLst>
              <a:ext uri="{FF2B5EF4-FFF2-40B4-BE49-F238E27FC236}">
                <a16:creationId xmlns:a16="http://schemas.microsoft.com/office/drawing/2014/main" id="{947AA4F9-1374-2CE4-1F21-B526BFCF18D9}"/>
              </a:ext>
            </a:extLst>
          </p:cNvPr>
          <p:cNvSpPr/>
          <p:nvPr userDrawn="1"/>
        </p:nvSpPr>
        <p:spPr>
          <a:xfrm>
            <a:off x="3379108" y="531019"/>
            <a:ext cx="2876550" cy="2876550"/>
          </a:xfrm>
          <a:prstGeom prst="rect">
            <a:avLst/>
          </a:prstGeom>
          <a:solidFill>
            <a:srgbClr val="4E8AA6">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Θέση κειμένου 15">
            <a:extLst>
              <a:ext uri="{FF2B5EF4-FFF2-40B4-BE49-F238E27FC236}">
                <a16:creationId xmlns:a16="http://schemas.microsoft.com/office/drawing/2014/main" id="{625802C1-0045-AAEE-D534-9518EDF250EF}"/>
              </a:ext>
            </a:extLst>
          </p:cNvPr>
          <p:cNvSpPr>
            <a:spLocks noGrp="1"/>
          </p:cNvSpPr>
          <p:nvPr>
            <p:ph type="body" sz="quarter" idx="12" hasCustomPrompt="1"/>
          </p:nvPr>
        </p:nvSpPr>
        <p:spPr>
          <a:xfrm>
            <a:off x="6778624" y="1943101"/>
            <a:ext cx="10918825" cy="7408068"/>
          </a:xfrm>
          <a:prstGeom prst="rect">
            <a:avLst/>
          </a:prstGeom>
        </p:spPr>
        <p:txBody>
          <a:bodyPr/>
          <a:lstStyle>
            <a:lvl1pPr marL="0" indent="0">
              <a:buFont typeface="Arial" panose="020B0604020202020204" pitchFamily="34" charset="0"/>
              <a:buNone/>
              <a:defRPr sz="3600" b="1">
                <a:solidFill>
                  <a:srgbClr val="7050A1"/>
                </a:solidFill>
                <a:latin typeface="Roboto" panose="02000000000000000000" pitchFamily="2" charset="0"/>
                <a:ea typeface="Roboto" panose="02000000000000000000" pitchFamily="2" charset="0"/>
                <a:cs typeface="Roboto" panose="02000000000000000000" pitchFamily="2" charset="0"/>
              </a:defRPr>
            </a:lvl1pPr>
            <a:lvl2pPr>
              <a:defRPr sz="2800">
                <a:latin typeface="Roboto" panose="02000000000000000000" pitchFamily="2" charset="0"/>
                <a:ea typeface="Roboto" panose="02000000000000000000" pitchFamily="2" charset="0"/>
                <a:cs typeface="Roboto" panose="02000000000000000000" pitchFamily="2" charset="0"/>
              </a:defRPr>
            </a:lvl2pPr>
          </a:lstStyle>
          <a:p>
            <a:pPr lvl="0"/>
            <a:r>
              <a:rPr lang="en-US" dirty="0">
                <a:latin typeface="Montserrat" panose="00000500000000000000" pitchFamily="2" charset="0"/>
              </a:rPr>
              <a:t>Title</a:t>
            </a:r>
          </a:p>
          <a:p>
            <a:pPr lvl="0"/>
            <a:endParaRPr lang="el-GR" dirty="0"/>
          </a:p>
        </p:txBody>
      </p:sp>
      <p:sp>
        <p:nvSpPr>
          <p:cNvPr id="2" name="Θέση κειμένου 5">
            <a:extLst>
              <a:ext uri="{FF2B5EF4-FFF2-40B4-BE49-F238E27FC236}">
                <a16:creationId xmlns:a16="http://schemas.microsoft.com/office/drawing/2014/main" id="{4E61DDEB-7A61-E500-A169-633809F170FB}"/>
              </a:ext>
            </a:extLst>
          </p:cNvPr>
          <p:cNvSpPr>
            <a:spLocks noGrp="1"/>
          </p:cNvSpPr>
          <p:nvPr>
            <p:ph type="body" sz="quarter" idx="10" hasCustomPrompt="1"/>
          </p:nvPr>
        </p:nvSpPr>
        <p:spPr>
          <a:xfrm>
            <a:off x="6778625" y="531019"/>
            <a:ext cx="10918826" cy="1001939"/>
          </a:xfrm>
          <a:prstGeom prst="rect">
            <a:avLst/>
          </a:prstGeom>
        </p:spPr>
        <p:txBody>
          <a:bodyPr/>
          <a:lstStyle>
            <a:lvl1pPr marL="0" indent="0">
              <a:buNone/>
              <a:defRPr sz="4000">
                <a:solidFill>
                  <a:srgbClr val="4E8AA6"/>
                </a:solidFill>
              </a:defRPr>
            </a:lvl1pPr>
          </a:lstStyle>
          <a:p>
            <a:pPr lvl="0"/>
            <a:r>
              <a:rPr lang="en-US" dirty="0">
                <a:latin typeface="Montserrat ExtraBold" panose="00000900000000000000" pitchFamily="2" charset="0"/>
              </a:rPr>
              <a:t>Title</a:t>
            </a:r>
            <a:endParaRPr lang="el-GR" dirty="0"/>
          </a:p>
        </p:txBody>
      </p:sp>
    </p:spTree>
    <p:extLst>
      <p:ext uri="{BB962C8B-B14F-4D97-AF65-F5344CB8AC3E}">
        <p14:creationId xmlns:p14="http://schemas.microsoft.com/office/powerpoint/2010/main" val="2395092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am (16-01-23)-06">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AFB9A0D-C486-54E4-62CB-9FB7E9920F13}"/>
              </a:ext>
            </a:extLst>
          </p:cNvPr>
          <p:cNvGrpSpPr/>
          <p:nvPr userDrawn="1"/>
        </p:nvGrpSpPr>
        <p:grpSpPr>
          <a:xfrm>
            <a:off x="0" y="-3"/>
            <a:ext cx="18288000" cy="9425357"/>
            <a:chOff x="0" y="-3"/>
            <a:chExt cx="18288000" cy="9425357"/>
          </a:xfrm>
          <a:blipFill dpi="0" rotWithShape="1">
            <a:blip r:embed="rId2">
              <a:duotone>
                <a:prstClr val="black"/>
                <a:schemeClr val="tx2">
                  <a:tint val="45000"/>
                  <a:satMod val="400000"/>
                </a:schemeClr>
              </a:duotone>
            </a:blip>
            <a:srcRect/>
            <a:stretch>
              <a:fillRect t="-17000"/>
            </a:stretch>
          </a:blipFill>
        </p:grpSpPr>
        <p:sp>
          <p:nvSpPr>
            <p:cNvPr id="3" name="Rectangle 2">
              <a:extLst>
                <a:ext uri="{FF2B5EF4-FFF2-40B4-BE49-F238E27FC236}">
                  <a16:creationId xmlns:a16="http://schemas.microsoft.com/office/drawing/2014/main" id="{BA2A1297-969E-3797-FE44-ED5552646098}"/>
                </a:ext>
              </a:extLst>
            </p:cNvPr>
            <p:cNvSpPr/>
            <p:nvPr/>
          </p:nvSpPr>
          <p:spPr>
            <a:xfrm>
              <a:off x="14732952" y="-3"/>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dirty="0"/>
            </a:p>
          </p:txBody>
        </p:sp>
        <p:sp>
          <p:nvSpPr>
            <p:cNvPr id="4" name="Rectangle 3">
              <a:extLst>
                <a:ext uri="{FF2B5EF4-FFF2-40B4-BE49-F238E27FC236}">
                  <a16:creationId xmlns:a16="http://schemas.microsoft.com/office/drawing/2014/main" id="{534202FD-7376-27C2-9996-78F5C49DF627}"/>
                </a:ext>
              </a:extLst>
            </p:cNvPr>
            <p:cNvSpPr/>
            <p:nvPr/>
          </p:nvSpPr>
          <p:spPr>
            <a:xfrm>
              <a:off x="14732952" y="3463822"/>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5" name="Rectangle 4">
              <a:extLst>
                <a:ext uri="{FF2B5EF4-FFF2-40B4-BE49-F238E27FC236}">
                  <a16:creationId xmlns:a16="http://schemas.microsoft.com/office/drawing/2014/main" id="{2513E18A-17B4-CEA2-298B-FB926F41B436}"/>
                </a:ext>
              </a:extLst>
            </p:cNvPr>
            <p:cNvSpPr/>
            <p:nvPr/>
          </p:nvSpPr>
          <p:spPr>
            <a:xfrm>
              <a:off x="0" y="0"/>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6" name="Rectangle 5">
              <a:extLst>
                <a:ext uri="{FF2B5EF4-FFF2-40B4-BE49-F238E27FC236}">
                  <a16:creationId xmlns:a16="http://schemas.microsoft.com/office/drawing/2014/main" id="{09428510-3772-E9C2-EE98-A8C46C0D63E8}"/>
                </a:ext>
              </a:extLst>
            </p:cNvPr>
            <p:cNvSpPr/>
            <p:nvPr/>
          </p:nvSpPr>
          <p:spPr>
            <a:xfrm>
              <a:off x="3683238" y="-1"/>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dirty="0"/>
            </a:p>
          </p:txBody>
        </p:sp>
        <p:sp>
          <p:nvSpPr>
            <p:cNvPr id="7" name="Rectangle 6">
              <a:extLst>
                <a:ext uri="{FF2B5EF4-FFF2-40B4-BE49-F238E27FC236}">
                  <a16:creationId xmlns:a16="http://schemas.microsoft.com/office/drawing/2014/main" id="{D201D9CD-7A8F-406B-5FD5-27273E7E763D}"/>
                </a:ext>
              </a:extLst>
            </p:cNvPr>
            <p:cNvSpPr/>
            <p:nvPr/>
          </p:nvSpPr>
          <p:spPr>
            <a:xfrm>
              <a:off x="7366476" y="0"/>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8" name="Rectangle 7">
              <a:extLst>
                <a:ext uri="{FF2B5EF4-FFF2-40B4-BE49-F238E27FC236}">
                  <a16:creationId xmlns:a16="http://schemas.microsoft.com/office/drawing/2014/main" id="{FFE1C1EC-5789-D3A0-D8D4-9590C941792A}"/>
                </a:ext>
              </a:extLst>
            </p:cNvPr>
            <p:cNvSpPr/>
            <p:nvPr/>
          </p:nvSpPr>
          <p:spPr>
            <a:xfrm>
              <a:off x="11049714" y="-2"/>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15" name="Rectangle 14">
              <a:extLst>
                <a:ext uri="{FF2B5EF4-FFF2-40B4-BE49-F238E27FC236}">
                  <a16:creationId xmlns:a16="http://schemas.microsoft.com/office/drawing/2014/main" id="{70A1C448-8B0A-AB45-E78E-5AD65DE3392A}"/>
                </a:ext>
              </a:extLst>
            </p:cNvPr>
            <p:cNvSpPr/>
            <p:nvPr/>
          </p:nvSpPr>
          <p:spPr>
            <a:xfrm>
              <a:off x="0" y="3463825"/>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16" name="Rectangle 15">
              <a:extLst>
                <a:ext uri="{FF2B5EF4-FFF2-40B4-BE49-F238E27FC236}">
                  <a16:creationId xmlns:a16="http://schemas.microsoft.com/office/drawing/2014/main" id="{63D52A70-F8A3-6CE6-1567-E708558AC9D9}"/>
                </a:ext>
              </a:extLst>
            </p:cNvPr>
            <p:cNvSpPr/>
            <p:nvPr/>
          </p:nvSpPr>
          <p:spPr>
            <a:xfrm>
              <a:off x="0" y="6977429"/>
              <a:ext cx="18288000" cy="244792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dirty="0"/>
            </a:p>
          </p:txBody>
        </p:sp>
      </p:grpSp>
      <p:sp>
        <p:nvSpPr>
          <p:cNvPr id="17" name="Полилиния 24">
            <a:extLst>
              <a:ext uri="{FF2B5EF4-FFF2-40B4-BE49-F238E27FC236}">
                <a16:creationId xmlns:a16="http://schemas.microsoft.com/office/drawing/2014/main" id="{0BF4B8C4-64E5-3C0E-E1B4-EE188801E151}"/>
              </a:ext>
            </a:extLst>
          </p:cNvPr>
          <p:cNvSpPr/>
          <p:nvPr userDrawn="1"/>
        </p:nvSpPr>
        <p:spPr>
          <a:xfrm>
            <a:off x="3691781" y="3463828"/>
            <a:ext cx="10904438" cy="3326641"/>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Lst>
            <a:ahLst/>
            <a:cxnLst>
              <a:cxn ang="0">
                <a:pos x="connsiteX0" y="connsiteY0"/>
              </a:cxn>
              <a:cxn ang="0">
                <a:pos x="connsiteX1" y="connsiteY1"/>
              </a:cxn>
              <a:cxn ang="0">
                <a:pos x="connsiteX2" y="connsiteY2"/>
              </a:cxn>
              <a:cxn ang="0">
                <a:pos x="connsiteX3" y="connsiteY3"/>
              </a:cxn>
            </a:cxnLst>
            <a:rect l="l" t="t" r="r" b="b"/>
            <a:pathLst>
              <a:path w="10904438" h="3360932">
                <a:moveTo>
                  <a:pt x="0" y="0"/>
                </a:moveTo>
                <a:lnTo>
                  <a:pt x="10904438" y="0"/>
                </a:lnTo>
                <a:lnTo>
                  <a:pt x="10904438" y="3360932"/>
                </a:lnTo>
                <a:lnTo>
                  <a:pt x="0" y="3360932"/>
                </a:lnTo>
                <a:close/>
              </a:path>
            </a:pathLst>
          </a:custGeom>
          <a:solidFill>
            <a:srgbClr val="4E8A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Θέση κειμένου 13">
            <a:extLst>
              <a:ext uri="{FF2B5EF4-FFF2-40B4-BE49-F238E27FC236}">
                <a16:creationId xmlns:a16="http://schemas.microsoft.com/office/drawing/2014/main" id="{7773101E-407F-50EA-2EF1-E4065CD47825}"/>
              </a:ext>
            </a:extLst>
          </p:cNvPr>
          <p:cNvSpPr>
            <a:spLocks noGrp="1"/>
          </p:cNvSpPr>
          <p:nvPr>
            <p:ph type="body" sz="quarter" idx="10" hasCustomPrompt="1"/>
          </p:nvPr>
        </p:nvSpPr>
        <p:spPr>
          <a:xfrm>
            <a:off x="3691780" y="4082670"/>
            <a:ext cx="10895757" cy="2088950"/>
          </a:xfrm>
          <a:prstGeom prst="rect">
            <a:avLst/>
          </a:prstGeom>
        </p:spPr>
        <p:txBody>
          <a:bodyPr/>
          <a:lstStyle>
            <a:lvl1pPr marL="0" indent="0" algn="ctr">
              <a:buNone/>
              <a:defRPr sz="4000">
                <a:solidFill>
                  <a:schemeClr val="bg2"/>
                </a:solidFill>
              </a:defRPr>
            </a:lvl1pPr>
          </a:lstStyle>
          <a:p>
            <a:pPr lvl="0"/>
            <a:r>
              <a:rPr lang="en-US" dirty="0">
                <a:latin typeface="Montserrat ExtraBold" panose="00000900000000000000" pitchFamily="2" charset="0"/>
              </a:rPr>
              <a:t>4</a:t>
            </a:r>
          </a:p>
          <a:p>
            <a:pPr lvl="0"/>
            <a:r>
              <a:rPr lang="en-US" dirty="0">
                <a:latin typeface="Montserrat ExtraBold" panose="00000900000000000000" pitchFamily="2" charset="0"/>
              </a:rPr>
              <a:t>NEXT ACTIONS M1-M6</a:t>
            </a:r>
          </a:p>
        </p:txBody>
      </p:sp>
    </p:spTree>
    <p:extLst>
      <p:ext uri="{BB962C8B-B14F-4D97-AF65-F5344CB8AC3E}">
        <p14:creationId xmlns:p14="http://schemas.microsoft.com/office/powerpoint/2010/main" val="935014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melines 02">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D3DD933C-CAC2-4325-8DE9-519C26B5FEC0}"/>
              </a:ext>
            </a:extLst>
          </p:cNvPr>
          <p:cNvSpPr/>
          <p:nvPr userDrawn="1"/>
        </p:nvSpPr>
        <p:spPr>
          <a:xfrm>
            <a:off x="-730" y="0"/>
            <a:ext cx="18288730" cy="10288588"/>
          </a:xfrm>
          <a:prstGeom prst="rect">
            <a:avLst/>
          </a:prstGeom>
          <a:solidFill>
            <a:srgbClr val="EEF0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олилиния: фигура 40">
            <a:extLst>
              <a:ext uri="{FF2B5EF4-FFF2-40B4-BE49-F238E27FC236}">
                <a16:creationId xmlns:a16="http://schemas.microsoft.com/office/drawing/2014/main" id="{1306B782-89C8-6D98-DC26-FC99A40DCCAD}"/>
              </a:ext>
            </a:extLst>
          </p:cNvPr>
          <p:cNvSpPr/>
          <p:nvPr userDrawn="1"/>
        </p:nvSpPr>
        <p:spPr>
          <a:xfrm rot="16200000">
            <a:off x="7207010" y="-5559625"/>
            <a:ext cx="3873258" cy="18288733"/>
          </a:xfrm>
          <a:prstGeom prst="round2SameRect">
            <a:avLst>
              <a:gd name="adj1" fmla="val 50000"/>
              <a:gd name="adj2" fmla="val 0"/>
            </a:avLst>
          </a:prstGeom>
          <a:solidFill>
            <a:srgbClr val="7050A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ru-RU"/>
          </a:p>
        </p:txBody>
      </p:sp>
      <p:sp>
        <p:nvSpPr>
          <p:cNvPr id="4" name="Freeform 1">
            <a:extLst>
              <a:ext uri="{FF2B5EF4-FFF2-40B4-BE49-F238E27FC236}">
                <a16:creationId xmlns:a16="http://schemas.microsoft.com/office/drawing/2014/main" id="{CD5A3599-27C8-F933-4650-E75FC777482A}"/>
              </a:ext>
            </a:extLst>
          </p:cNvPr>
          <p:cNvSpPr/>
          <p:nvPr userDrawn="1"/>
        </p:nvSpPr>
        <p:spPr>
          <a:xfrm rot="16200000">
            <a:off x="7552563" y="-5905179"/>
            <a:ext cx="3182146" cy="18288732"/>
          </a:xfrm>
          <a:prstGeom prst="round2SameRect">
            <a:avLst>
              <a:gd name="adj1" fmla="val 50000"/>
              <a:gd name="adj2" fmla="val 0"/>
            </a:avLst>
          </a:prstGeom>
          <a:blipFill dpi="0" rotWithShape="0">
            <a:blip r:embed="rId2"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36" name="Полилиния: фигура 35">
            <a:extLst>
              <a:ext uri="{FF2B5EF4-FFF2-40B4-BE49-F238E27FC236}">
                <a16:creationId xmlns:a16="http://schemas.microsoft.com/office/drawing/2014/main" id="{29CE58CE-4F29-46AA-B6C5-208AD72608A4}"/>
              </a:ext>
            </a:extLst>
          </p:cNvPr>
          <p:cNvSpPr/>
          <p:nvPr userDrawn="1"/>
        </p:nvSpPr>
        <p:spPr>
          <a:xfrm>
            <a:off x="-23368000" y="-15646399"/>
            <a:ext cx="65024000" cy="48463199"/>
          </a:xfrm>
          <a:custGeom>
            <a:avLst/>
            <a:gdLst>
              <a:gd name="connsiteX0" fmla="*/ 23368001 w 65024000"/>
              <a:gd name="connsiteY0" fmla="*/ 15646402 h 48463199"/>
              <a:gd name="connsiteX1" fmla="*/ 23368001 w 65024000"/>
              <a:gd name="connsiteY1" fmla="*/ 25934983 h 48463199"/>
              <a:gd name="connsiteX2" fmla="*/ 41656000 w 65024000"/>
              <a:gd name="connsiteY2" fmla="*/ 25934983 h 48463199"/>
              <a:gd name="connsiteX3" fmla="*/ 41656000 w 65024000"/>
              <a:gd name="connsiteY3" fmla="*/ 15646402 h 48463199"/>
              <a:gd name="connsiteX4" fmla="*/ 0 w 65024000"/>
              <a:gd name="connsiteY4" fmla="*/ 0 h 48463199"/>
              <a:gd name="connsiteX5" fmla="*/ 65024000 w 65024000"/>
              <a:gd name="connsiteY5" fmla="*/ 0 h 48463199"/>
              <a:gd name="connsiteX6" fmla="*/ 65024000 w 65024000"/>
              <a:gd name="connsiteY6" fmla="*/ 36677599 h 48463199"/>
              <a:gd name="connsiteX7" fmla="*/ 65024000 w 65024000"/>
              <a:gd name="connsiteY7" fmla="*/ 41581391 h 48463199"/>
              <a:gd name="connsiteX8" fmla="*/ 65024000 w 65024000"/>
              <a:gd name="connsiteY8" fmla="*/ 48463199 h 48463199"/>
              <a:gd name="connsiteX9" fmla="*/ 0 w 65024000"/>
              <a:gd name="connsiteY9" fmla="*/ 48463199 h 48463199"/>
              <a:gd name="connsiteX10" fmla="*/ 0 w 65024000"/>
              <a:gd name="connsiteY10" fmla="*/ 41581391 h 48463199"/>
              <a:gd name="connsiteX11" fmla="*/ 0 w 65024000"/>
              <a:gd name="connsiteY11" fmla="*/ 36677599 h 4846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024000" h="48463199">
                <a:moveTo>
                  <a:pt x="23368001" y="15646402"/>
                </a:moveTo>
                <a:lnTo>
                  <a:pt x="23368001" y="25934983"/>
                </a:lnTo>
                <a:lnTo>
                  <a:pt x="41656000" y="25934983"/>
                </a:lnTo>
                <a:lnTo>
                  <a:pt x="41656000" y="15646402"/>
                </a:lnTo>
                <a:close/>
                <a:moveTo>
                  <a:pt x="0" y="0"/>
                </a:moveTo>
                <a:lnTo>
                  <a:pt x="65024000" y="0"/>
                </a:lnTo>
                <a:lnTo>
                  <a:pt x="65024000" y="36677599"/>
                </a:lnTo>
                <a:lnTo>
                  <a:pt x="65024000" y="41581391"/>
                </a:lnTo>
                <a:lnTo>
                  <a:pt x="65024000" y="48463199"/>
                </a:lnTo>
                <a:lnTo>
                  <a:pt x="0" y="48463199"/>
                </a:lnTo>
                <a:lnTo>
                  <a:pt x="0" y="41581391"/>
                </a:lnTo>
                <a:lnTo>
                  <a:pt x="0" y="36677599"/>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5" name="Θέση κειμένου 4">
            <a:extLst>
              <a:ext uri="{FF2B5EF4-FFF2-40B4-BE49-F238E27FC236}">
                <a16:creationId xmlns:a16="http://schemas.microsoft.com/office/drawing/2014/main" id="{31C085B8-389A-9631-BFD7-46B150203F81}"/>
              </a:ext>
            </a:extLst>
          </p:cNvPr>
          <p:cNvSpPr>
            <a:spLocks noGrp="1"/>
          </p:cNvSpPr>
          <p:nvPr>
            <p:ph type="body" sz="quarter" idx="10" hasCustomPrompt="1"/>
          </p:nvPr>
        </p:nvSpPr>
        <p:spPr>
          <a:xfrm>
            <a:off x="869950" y="402717"/>
            <a:ext cx="13230225" cy="949818"/>
          </a:xfrm>
          <a:prstGeom prst="rect">
            <a:avLst/>
          </a:prstGeom>
        </p:spPr>
        <p:txBody>
          <a:bodyPr anchor="ctr"/>
          <a:lstStyle>
            <a:lvl1pPr marL="0" indent="0">
              <a:buNone/>
              <a:defRPr sz="4000">
                <a:solidFill>
                  <a:srgbClr val="7050A1"/>
                </a:solidFill>
              </a:defRPr>
            </a:lvl1pPr>
          </a:lstStyle>
          <a:p>
            <a:pPr lvl="0"/>
            <a:r>
              <a:rPr lang="en-US" dirty="0">
                <a:latin typeface="Montserrat ExtraBold" panose="00000900000000000000" pitchFamily="2" charset="0"/>
              </a:rPr>
              <a:t>Next actions M1-M6</a:t>
            </a:r>
            <a:endParaRPr lang="el-GR" dirty="0"/>
          </a:p>
        </p:txBody>
      </p:sp>
      <p:sp>
        <p:nvSpPr>
          <p:cNvPr id="2" name="Θέση αριθμού διαφάνειας 5">
            <a:extLst>
              <a:ext uri="{FF2B5EF4-FFF2-40B4-BE49-F238E27FC236}">
                <a16:creationId xmlns:a16="http://schemas.microsoft.com/office/drawing/2014/main" id="{D166E25D-0AC1-C78C-38AB-2DC40BAD2E0A}"/>
              </a:ext>
            </a:extLst>
          </p:cNvPr>
          <p:cNvSpPr txBox="1">
            <a:spLocks/>
          </p:cNvSpPr>
          <p:nvPr userDrawn="1"/>
        </p:nvSpPr>
        <p:spPr>
          <a:xfrm>
            <a:off x="15163800" y="982979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358B55-8504-4853-A52C-26349856A85B}" type="slidenum">
              <a:rPr lang="el-GR" sz="2000" smtClean="0">
                <a:solidFill>
                  <a:srgbClr val="7050A1"/>
                </a:solidFill>
                <a:latin typeface="+mj-lt"/>
              </a:rPr>
              <a:pPr/>
              <a:t>‹#›</a:t>
            </a:fld>
            <a:endParaRPr lang="el-GR" sz="2000" dirty="0">
              <a:solidFill>
                <a:srgbClr val="7050A1"/>
              </a:solidFill>
              <a:latin typeface="+mj-lt"/>
            </a:endParaRPr>
          </a:p>
        </p:txBody>
      </p:sp>
    </p:spTree>
    <p:extLst>
      <p:ext uri="{BB962C8B-B14F-4D97-AF65-F5344CB8AC3E}">
        <p14:creationId xmlns:p14="http://schemas.microsoft.com/office/powerpoint/2010/main" val="2392159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ortfolio 20">
    <p:spTree>
      <p:nvGrpSpPr>
        <p:cNvPr id="1" name=""/>
        <p:cNvGrpSpPr/>
        <p:nvPr/>
      </p:nvGrpSpPr>
      <p:grpSpPr>
        <a:xfrm>
          <a:off x="0" y="0"/>
          <a:ext cx="0" cy="0"/>
          <a:chOff x="0" y="0"/>
          <a:chExt cx="0" cy="0"/>
        </a:xfrm>
      </p:grpSpPr>
      <p:sp>
        <p:nvSpPr>
          <p:cNvPr id="2" name="Полилиния 24">
            <a:extLst>
              <a:ext uri="{FF2B5EF4-FFF2-40B4-BE49-F238E27FC236}">
                <a16:creationId xmlns:a16="http://schemas.microsoft.com/office/drawing/2014/main" id="{4CEB6231-EDD8-A5B6-FA0A-6DC036520371}"/>
              </a:ext>
            </a:extLst>
          </p:cNvPr>
          <p:cNvSpPr/>
          <p:nvPr userDrawn="1"/>
        </p:nvSpPr>
        <p:spPr>
          <a:xfrm>
            <a:off x="3691781" y="3463828"/>
            <a:ext cx="10904438" cy="3326641"/>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Lst>
            <a:ahLst/>
            <a:cxnLst>
              <a:cxn ang="0">
                <a:pos x="connsiteX0" y="connsiteY0"/>
              </a:cxn>
              <a:cxn ang="0">
                <a:pos x="connsiteX1" y="connsiteY1"/>
              </a:cxn>
              <a:cxn ang="0">
                <a:pos x="connsiteX2" y="connsiteY2"/>
              </a:cxn>
              <a:cxn ang="0">
                <a:pos x="connsiteX3" y="connsiteY3"/>
              </a:cxn>
            </a:cxnLst>
            <a:rect l="l" t="t" r="r" b="b"/>
            <a:pathLst>
              <a:path w="10904438" h="3360932">
                <a:moveTo>
                  <a:pt x="0" y="0"/>
                </a:moveTo>
                <a:lnTo>
                  <a:pt x="10904438" y="0"/>
                </a:lnTo>
                <a:lnTo>
                  <a:pt x="10904438" y="3360932"/>
                </a:lnTo>
                <a:lnTo>
                  <a:pt x="0" y="3360932"/>
                </a:lnTo>
                <a:close/>
              </a:path>
            </a:pathLst>
          </a:custGeom>
          <a:solidFill>
            <a:srgbClr val="7050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CFE3A46-C731-D502-68DF-48399D5ABEA6}"/>
              </a:ext>
            </a:extLst>
          </p:cNvPr>
          <p:cNvGrpSpPr/>
          <p:nvPr userDrawn="1"/>
        </p:nvGrpSpPr>
        <p:grpSpPr>
          <a:xfrm>
            <a:off x="0" y="-3"/>
            <a:ext cx="18288000" cy="9364721"/>
            <a:chOff x="0" y="-3"/>
            <a:chExt cx="18288000" cy="9364721"/>
          </a:xfrm>
          <a:blipFill>
            <a:blip r:embed="rId2">
              <a:duotone>
                <a:schemeClr val="accent4">
                  <a:shade val="45000"/>
                  <a:satMod val="135000"/>
                </a:schemeClr>
                <a:prstClr val="white"/>
              </a:duotone>
            </a:blip>
            <a:stretch>
              <a:fillRect/>
            </a:stretch>
          </a:blipFill>
        </p:grpSpPr>
        <p:sp>
          <p:nvSpPr>
            <p:cNvPr id="4" name="Rectangle 3">
              <a:extLst>
                <a:ext uri="{FF2B5EF4-FFF2-40B4-BE49-F238E27FC236}">
                  <a16:creationId xmlns:a16="http://schemas.microsoft.com/office/drawing/2014/main" id="{D7AA5B0B-3390-80FE-1DAB-A2A6BB8889F3}"/>
                </a:ext>
              </a:extLst>
            </p:cNvPr>
            <p:cNvSpPr/>
            <p:nvPr/>
          </p:nvSpPr>
          <p:spPr>
            <a:xfrm>
              <a:off x="14732952" y="-3"/>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5" name="Rectangle 4">
              <a:extLst>
                <a:ext uri="{FF2B5EF4-FFF2-40B4-BE49-F238E27FC236}">
                  <a16:creationId xmlns:a16="http://schemas.microsoft.com/office/drawing/2014/main" id="{9BC55DF8-D785-C7AE-BA7C-439172E0AA09}"/>
                </a:ext>
              </a:extLst>
            </p:cNvPr>
            <p:cNvSpPr/>
            <p:nvPr/>
          </p:nvSpPr>
          <p:spPr>
            <a:xfrm>
              <a:off x="14732952" y="3463822"/>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6" name="Rectangle 5">
              <a:extLst>
                <a:ext uri="{FF2B5EF4-FFF2-40B4-BE49-F238E27FC236}">
                  <a16:creationId xmlns:a16="http://schemas.microsoft.com/office/drawing/2014/main" id="{0F7DC523-1710-B47B-D96A-E49C8BCF67DF}"/>
                </a:ext>
              </a:extLst>
            </p:cNvPr>
            <p:cNvSpPr/>
            <p:nvPr/>
          </p:nvSpPr>
          <p:spPr>
            <a:xfrm>
              <a:off x="0" y="0"/>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7" name="Rectangle 6">
              <a:extLst>
                <a:ext uri="{FF2B5EF4-FFF2-40B4-BE49-F238E27FC236}">
                  <a16:creationId xmlns:a16="http://schemas.microsoft.com/office/drawing/2014/main" id="{93D05FF0-4DBE-5735-22ED-51384AAFA255}"/>
                </a:ext>
              </a:extLst>
            </p:cNvPr>
            <p:cNvSpPr/>
            <p:nvPr/>
          </p:nvSpPr>
          <p:spPr>
            <a:xfrm>
              <a:off x="3683238" y="-1"/>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8" name="Rectangle 7">
              <a:extLst>
                <a:ext uri="{FF2B5EF4-FFF2-40B4-BE49-F238E27FC236}">
                  <a16:creationId xmlns:a16="http://schemas.microsoft.com/office/drawing/2014/main" id="{847B2A8D-751E-C8EA-24E1-E26FCD80FF2B}"/>
                </a:ext>
              </a:extLst>
            </p:cNvPr>
            <p:cNvSpPr/>
            <p:nvPr/>
          </p:nvSpPr>
          <p:spPr>
            <a:xfrm>
              <a:off x="7366476" y="0"/>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9" name="Rectangle 8">
              <a:extLst>
                <a:ext uri="{FF2B5EF4-FFF2-40B4-BE49-F238E27FC236}">
                  <a16:creationId xmlns:a16="http://schemas.microsoft.com/office/drawing/2014/main" id="{0F3987DC-A45E-87D4-9C8C-EDBF20838CFD}"/>
                </a:ext>
              </a:extLst>
            </p:cNvPr>
            <p:cNvSpPr/>
            <p:nvPr/>
          </p:nvSpPr>
          <p:spPr>
            <a:xfrm>
              <a:off x="11049714" y="-2"/>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10" name="Rectangle 9">
              <a:extLst>
                <a:ext uri="{FF2B5EF4-FFF2-40B4-BE49-F238E27FC236}">
                  <a16:creationId xmlns:a16="http://schemas.microsoft.com/office/drawing/2014/main" id="{B7952E55-463B-A9DA-D839-1A133D5D3488}"/>
                </a:ext>
              </a:extLst>
            </p:cNvPr>
            <p:cNvSpPr/>
            <p:nvPr/>
          </p:nvSpPr>
          <p:spPr>
            <a:xfrm>
              <a:off x="0" y="3463825"/>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11" name="Rectangle 10">
              <a:extLst>
                <a:ext uri="{FF2B5EF4-FFF2-40B4-BE49-F238E27FC236}">
                  <a16:creationId xmlns:a16="http://schemas.microsoft.com/office/drawing/2014/main" id="{14122A36-B422-1307-661F-EBC4D43C5EBC}"/>
                </a:ext>
              </a:extLst>
            </p:cNvPr>
            <p:cNvSpPr/>
            <p:nvPr/>
          </p:nvSpPr>
          <p:spPr>
            <a:xfrm>
              <a:off x="0" y="6977430"/>
              <a:ext cx="18288000" cy="2387288"/>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dirty="0"/>
            </a:p>
          </p:txBody>
        </p:sp>
      </p:grpSp>
      <p:sp>
        <p:nvSpPr>
          <p:cNvPr id="14" name="Θέση κειμένου 13">
            <a:extLst>
              <a:ext uri="{FF2B5EF4-FFF2-40B4-BE49-F238E27FC236}">
                <a16:creationId xmlns:a16="http://schemas.microsoft.com/office/drawing/2014/main" id="{B4E481D9-D8B1-49BC-6265-DA31B93D1EB5}"/>
              </a:ext>
            </a:extLst>
          </p:cNvPr>
          <p:cNvSpPr>
            <a:spLocks noGrp="1"/>
          </p:cNvSpPr>
          <p:nvPr>
            <p:ph type="body" sz="quarter" idx="10" hasCustomPrompt="1"/>
          </p:nvPr>
        </p:nvSpPr>
        <p:spPr>
          <a:xfrm>
            <a:off x="3691780" y="4082670"/>
            <a:ext cx="10895757" cy="2088950"/>
          </a:xfrm>
          <a:prstGeom prst="rect">
            <a:avLst/>
          </a:prstGeom>
        </p:spPr>
        <p:txBody>
          <a:bodyPr/>
          <a:lstStyle>
            <a:lvl1pPr marL="0" indent="0" algn="ctr">
              <a:buNone/>
              <a:defRPr sz="4000">
                <a:solidFill>
                  <a:schemeClr val="bg2"/>
                </a:solidFill>
              </a:defRPr>
            </a:lvl1pPr>
          </a:lstStyle>
          <a:p>
            <a:pPr lvl="0"/>
            <a:r>
              <a:rPr lang="en-US" dirty="0">
                <a:latin typeface="Montserrat ExtraBold" panose="00000900000000000000" pitchFamily="2" charset="0"/>
              </a:rPr>
              <a:t>2</a:t>
            </a:r>
          </a:p>
          <a:p>
            <a:pPr lvl="0"/>
            <a:r>
              <a:rPr lang="en-US" dirty="0">
                <a:latin typeface="Montserrat ExtraBold" panose="00000900000000000000" pitchFamily="2" charset="0"/>
              </a:rPr>
              <a:t>WP XX DESCRIPTION</a:t>
            </a:r>
            <a:endParaRPr lang="el-GR" dirty="0"/>
          </a:p>
        </p:txBody>
      </p:sp>
    </p:spTree>
    <p:extLst>
      <p:ext uri="{BB962C8B-B14F-4D97-AF65-F5344CB8AC3E}">
        <p14:creationId xmlns:p14="http://schemas.microsoft.com/office/powerpoint/2010/main" val="4254998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act us 06">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3B7744-3CAA-E55B-7911-7E32F693C88C}"/>
              </a:ext>
            </a:extLst>
          </p:cNvPr>
          <p:cNvPicPr>
            <a:picLocks noChangeAspect="1"/>
          </p:cNvPicPr>
          <p:nvPr userDrawn="1"/>
        </p:nvPicPr>
        <p:blipFill>
          <a:blip r:embed="rId2" cstate="screen">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0" y="-5278"/>
            <a:ext cx="6825522" cy="9454077"/>
          </a:xfrm>
          <a:prstGeom prst="rect">
            <a:avLst/>
          </a:prstGeom>
          <a:blipFill>
            <a:blip r:embed="rId3">
              <a:duotone>
                <a:schemeClr val="accent4">
                  <a:shade val="45000"/>
                  <a:satMod val="135000"/>
                </a:schemeClr>
                <a:prstClr val="white"/>
              </a:duotone>
            </a:blip>
            <a:stretch>
              <a:fillRect/>
            </a:stretch>
          </a:blipFill>
        </p:spPr>
      </p:pic>
      <p:sp>
        <p:nvSpPr>
          <p:cNvPr id="9" name="Прямоугольник 37">
            <a:extLst>
              <a:ext uri="{FF2B5EF4-FFF2-40B4-BE49-F238E27FC236}">
                <a16:creationId xmlns:a16="http://schemas.microsoft.com/office/drawing/2014/main" id="{146B3D21-7C9B-683A-7DC4-76A97124F1B5}"/>
              </a:ext>
            </a:extLst>
          </p:cNvPr>
          <p:cNvSpPr/>
          <p:nvPr userDrawn="1"/>
        </p:nvSpPr>
        <p:spPr>
          <a:xfrm>
            <a:off x="3468343" y="3463065"/>
            <a:ext cx="3357179" cy="3357178"/>
          </a:xfrm>
          <a:prstGeom prst="rect">
            <a:avLst/>
          </a:prstGeom>
          <a:solidFill>
            <a:srgbClr val="7050A1">
              <a:alpha val="60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Прямоугольник 41">
            <a:extLst>
              <a:ext uri="{FF2B5EF4-FFF2-40B4-BE49-F238E27FC236}">
                <a16:creationId xmlns:a16="http://schemas.microsoft.com/office/drawing/2014/main" id="{5C69BF57-6AC4-CAA3-1B4F-6945316B7CD8}"/>
              </a:ext>
            </a:extLst>
          </p:cNvPr>
          <p:cNvSpPr/>
          <p:nvPr userDrawn="1"/>
        </p:nvSpPr>
        <p:spPr>
          <a:xfrm>
            <a:off x="0" y="6931409"/>
            <a:ext cx="3357179" cy="2517390"/>
          </a:xfrm>
          <a:prstGeom prst="rect">
            <a:avLst/>
          </a:prstGeom>
          <a:solidFill>
            <a:srgbClr val="4E8AA6">
              <a:alpha val="60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Прямоугольник 42">
            <a:extLst>
              <a:ext uri="{FF2B5EF4-FFF2-40B4-BE49-F238E27FC236}">
                <a16:creationId xmlns:a16="http://schemas.microsoft.com/office/drawing/2014/main" id="{0518D54D-986A-EF76-809B-9A365F4C4E2D}"/>
              </a:ext>
            </a:extLst>
          </p:cNvPr>
          <p:cNvSpPr/>
          <p:nvPr userDrawn="1"/>
        </p:nvSpPr>
        <p:spPr>
          <a:xfrm>
            <a:off x="0" y="-5278"/>
            <a:ext cx="3357179" cy="3357178"/>
          </a:xfrm>
          <a:prstGeom prst="rect">
            <a:avLst/>
          </a:prstGeom>
          <a:solidFill>
            <a:srgbClr val="4E8AA6">
              <a:alpha val="60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1CA5F49-D721-BCE5-E243-8FDC7C77D184}"/>
              </a:ext>
            </a:extLst>
          </p:cNvPr>
          <p:cNvSpPr/>
          <p:nvPr userDrawn="1"/>
        </p:nvSpPr>
        <p:spPr>
          <a:xfrm>
            <a:off x="0" y="9448799"/>
            <a:ext cx="18287999" cy="83978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14" name="Picture 13" descr="Blue text on a black background&#10;&#10;Description automatically generated">
            <a:extLst>
              <a:ext uri="{FF2B5EF4-FFF2-40B4-BE49-F238E27FC236}">
                <a16:creationId xmlns:a16="http://schemas.microsoft.com/office/drawing/2014/main" id="{3992D991-C7B6-3A47-64EA-A54904C0D88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11217" y="9674804"/>
            <a:ext cx="2133883" cy="446042"/>
          </a:xfrm>
          <a:prstGeom prst="rect">
            <a:avLst/>
          </a:prstGeom>
        </p:spPr>
      </p:pic>
      <p:sp>
        <p:nvSpPr>
          <p:cNvPr id="15" name="TextBox 14">
            <a:extLst>
              <a:ext uri="{FF2B5EF4-FFF2-40B4-BE49-F238E27FC236}">
                <a16:creationId xmlns:a16="http://schemas.microsoft.com/office/drawing/2014/main" id="{E01BAA3F-6477-64A2-3AA4-5DE0FE63A994}"/>
              </a:ext>
            </a:extLst>
          </p:cNvPr>
          <p:cNvSpPr txBox="1"/>
          <p:nvPr userDrawn="1"/>
        </p:nvSpPr>
        <p:spPr>
          <a:xfrm>
            <a:off x="2735600" y="9620826"/>
            <a:ext cx="15392117" cy="553998"/>
          </a:xfrm>
          <a:prstGeom prst="rect">
            <a:avLst/>
          </a:prstGeom>
          <a:noFill/>
        </p:spPr>
        <p:txBody>
          <a:bodyPr wrap="square" rtlCol="0">
            <a:spAutoFit/>
          </a:bodyPr>
          <a:lstStyle/>
          <a:p>
            <a:r>
              <a:rPr lang="en-US" sz="1500"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Funded by the European Union under the GA number </a:t>
            </a:r>
            <a:r>
              <a:rPr lang="en-US" sz="1500" b="1" dirty="0">
                <a:solidFill>
                  <a:srgbClr val="7050A1"/>
                </a:solidFill>
                <a:latin typeface="Montserrat ExtraLight" panose="00000300000000000000" pitchFamily="50" charset="0"/>
                <a:ea typeface="Roboto Light" panose="02000000000000000000" pitchFamily="2" charset="0"/>
                <a:cs typeface="Open Sans Light" panose="020B0306030504020204" pitchFamily="34" charset="0"/>
              </a:rPr>
              <a:t>101191768</a:t>
            </a:r>
            <a:r>
              <a:rPr lang="en-US" sz="1500"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 Views and opinions expressed are however those of the author(s) only and do not necessarily reflect those of the European Union. Neither the European Union nor the granting authority can be held responsible for them.</a:t>
            </a:r>
            <a:endParaRPr lang="ru-RU" sz="15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6" name="Прямоугольник 22">
            <a:extLst>
              <a:ext uri="{FF2B5EF4-FFF2-40B4-BE49-F238E27FC236}">
                <a16:creationId xmlns:a16="http://schemas.microsoft.com/office/drawing/2014/main" id="{A0764F5E-4214-6EE3-6B84-D0BE877BE2C9}"/>
              </a:ext>
            </a:extLst>
          </p:cNvPr>
          <p:cNvSpPr/>
          <p:nvPr userDrawn="1"/>
        </p:nvSpPr>
        <p:spPr>
          <a:xfrm>
            <a:off x="6807200" y="3454400"/>
            <a:ext cx="11480800" cy="3378200"/>
          </a:xfrm>
          <a:prstGeom prst="rect">
            <a:avLst/>
          </a:prstGeom>
          <a:solidFill>
            <a:srgbClr val="7050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4B65CBD-AA2F-1DE9-936B-9B7938FA9BE0}"/>
              </a:ext>
            </a:extLst>
          </p:cNvPr>
          <p:cNvSpPr txBox="1"/>
          <p:nvPr userDrawn="1"/>
        </p:nvSpPr>
        <p:spPr>
          <a:xfrm>
            <a:off x="6807200" y="4039563"/>
            <a:ext cx="11480800" cy="1938992"/>
          </a:xfrm>
          <a:prstGeom prst="rect">
            <a:avLst/>
          </a:prstGeom>
          <a:noFill/>
        </p:spPr>
        <p:txBody>
          <a:bodyPr wrap="square" rtlCol="0">
            <a:spAutoFit/>
          </a:bodyPr>
          <a:lstStyle/>
          <a:p>
            <a:pPr algn="ctr"/>
            <a:r>
              <a:rPr lang="en-US" sz="6000" spc="-150"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THANK YOU </a:t>
            </a:r>
          </a:p>
          <a:p>
            <a:pPr algn="ctr"/>
            <a:r>
              <a:rPr lang="en-US" sz="6000" spc="-150"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FOR YOUR ATTENTION!</a:t>
            </a:r>
            <a:endParaRPr lang="ru-RU" sz="6000" spc="-150" dirty="0">
              <a:solidFill>
                <a:schemeClr val="bg2"/>
              </a:solidFill>
              <a:latin typeface="Roboto Black" panose="02000000000000000000" pitchFamily="2" charset="0"/>
              <a:ea typeface="Roboto Black" panose="02000000000000000000" pitchFamily="2" charset="0"/>
              <a:cs typeface="Open Sans Light" panose="020B0306030504020204" pitchFamily="34" charset="0"/>
            </a:endParaRPr>
          </a:p>
        </p:txBody>
      </p:sp>
      <p:pic>
        <p:nvPicPr>
          <p:cNvPr id="18" name="Picture 17" descr="A logo for a bar&#10;&#10;Description automatically generated">
            <a:extLst>
              <a:ext uri="{FF2B5EF4-FFF2-40B4-BE49-F238E27FC236}">
                <a16:creationId xmlns:a16="http://schemas.microsoft.com/office/drawing/2014/main" id="{2AA1C6F9-100C-A065-33DF-068C56A4576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184136" y="381000"/>
            <a:ext cx="6726929" cy="2581780"/>
          </a:xfrm>
          <a:prstGeom prst="rect">
            <a:avLst/>
          </a:prstGeom>
        </p:spPr>
      </p:pic>
      <p:sp>
        <p:nvSpPr>
          <p:cNvPr id="3" name="Θέση κειμένου 7">
            <a:extLst>
              <a:ext uri="{FF2B5EF4-FFF2-40B4-BE49-F238E27FC236}">
                <a16:creationId xmlns:a16="http://schemas.microsoft.com/office/drawing/2014/main" id="{5A2E8F48-5853-E714-FEF9-28D3F59B200A}"/>
              </a:ext>
            </a:extLst>
          </p:cNvPr>
          <p:cNvSpPr>
            <a:spLocks noGrp="1"/>
          </p:cNvSpPr>
          <p:nvPr>
            <p:ph type="body" sz="quarter" idx="11" hasCustomPrompt="1"/>
          </p:nvPr>
        </p:nvSpPr>
        <p:spPr>
          <a:xfrm>
            <a:off x="7143030" y="7251650"/>
            <a:ext cx="10724055" cy="1943644"/>
          </a:xfrm>
          <a:prstGeom prst="rect">
            <a:avLst/>
          </a:prstGeom>
        </p:spPr>
        <p:txBody>
          <a:bodyPr/>
          <a:lstStyle>
            <a:lvl1pPr marL="0" indent="0">
              <a:lnSpc>
                <a:spcPct val="100000"/>
              </a:lnSpc>
              <a:buNone/>
              <a:defRPr sz="2200" b="1">
                <a:solidFill>
                  <a:srgbClr val="7050A1"/>
                </a:solidFill>
              </a:defRPr>
            </a:lvl1pPr>
          </a:lstStyle>
          <a:p>
            <a:pPr lvl="0"/>
            <a:r>
              <a:rPr lang="en-US" dirty="0">
                <a:latin typeface="Montserrat Light" panose="00000400000000000000" pitchFamily="2" charset="0"/>
              </a:rPr>
              <a:t>NAME:</a:t>
            </a:r>
          </a:p>
          <a:p>
            <a:pPr lvl="0"/>
            <a:endParaRPr lang="en-US" dirty="0">
              <a:latin typeface="Montserrat Light" panose="00000400000000000000" pitchFamily="2" charset="0"/>
            </a:endParaRPr>
          </a:p>
          <a:p>
            <a:pPr lvl="0"/>
            <a:r>
              <a:rPr lang="en-US" dirty="0">
                <a:latin typeface="Montserrat Light" panose="00000400000000000000" pitchFamily="2" charset="0"/>
              </a:rPr>
              <a:t>ENTITY:</a:t>
            </a:r>
          </a:p>
          <a:p>
            <a:pPr lvl="0"/>
            <a:r>
              <a:rPr lang="en-US" dirty="0">
                <a:latin typeface="Montserrat Light" panose="00000400000000000000" pitchFamily="2" charset="0"/>
              </a:rPr>
              <a:t>CONTACT INFO:</a:t>
            </a:r>
            <a:endParaRPr lang="el-GR" dirty="0"/>
          </a:p>
        </p:txBody>
      </p:sp>
    </p:spTree>
    <p:extLst>
      <p:ext uri="{BB962C8B-B14F-4D97-AF65-F5344CB8AC3E}">
        <p14:creationId xmlns:p14="http://schemas.microsoft.com/office/powerpoint/2010/main" val="4081603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Opening (16-02-24)-05">
    <p:spTree>
      <p:nvGrpSpPr>
        <p:cNvPr id="1" name=""/>
        <p:cNvGrpSpPr/>
        <p:nvPr/>
      </p:nvGrpSpPr>
      <p:grpSpPr>
        <a:xfrm>
          <a:off x="0" y="0"/>
          <a:ext cx="0" cy="0"/>
          <a:chOff x="0" y="0"/>
          <a:chExt cx="0" cy="0"/>
        </a:xfrm>
      </p:grpSpPr>
      <p:pic>
        <p:nvPicPr>
          <p:cNvPr id="2" name="Picture Placeholder 3">
            <a:extLst>
              <a:ext uri="{FF2B5EF4-FFF2-40B4-BE49-F238E27FC236}">
                <a16:creationId xmlns:a16="http://schemas.microsoft.com/office/drawing/2014/main" id="{1AE0E471-71C7-9419-2F10-8BBDB0CB0B23}"/>
              </a:ext>
            </a:extLst>
          </p:cNvPr>
          <p:cNvPicPr>
            <a:picLocks noChangeAspect="1"/>
          </p:cNvPicPr>
          <p:nvPr userDrawn="1"/>
        </p:nvPicPr>
        <p:blipFill>
          <a:blip r:embed="rId2" cstate="screen">
            <a:duotone>
              <a:prstClr val="black"/>
              <a:schemeClr val="accent4">
                <a:tint val="45000"/>
                <a:satMod val="400000"/>
              </a:schemeClr>
            </a:duotone>
            <a:extLst>
              <a:ext uri="{28A0092B-C50C-407E-A947-70E740481C1C}">
                <a14:useLocalDpi xmlns:a14="http://schemas.microsoft.com/office/drawing/2010/main"/>
              </a:ext>
            </a:extLst>
          </a:blip>
          <a:srcRect/>
          <a:stretch/>
        </p:blipFill>
        <p:spPr>
          <a:xfrm>
            <a:off x="0" y="-1"/>
            <a:ext cx="18288000" cy="6610063"/>
          </a:xfrm>
          <a:prstGeom prst="rect">
            <a:avLst/>
          </a:prstGeom>
          <a:blipFill dpi="0" rotWithShape="1">
            <a:blip r:embed="rId3" cstate="screen">
              <a:duotone>
                <a:prstClr val="black"/>
                <a:schemeClr val="accent4">
                  <a:tint val="45000"/>
                  <a:satMod val="400000"/>
                </a:schemeClr>
              </a:duotone>
              <a:extLst>
                <a:ext uri="{28A0092B-C50C-407E-A947-70E740481C1C}">
                  <a14:useLocalDpi xmlns:a14="http://schemas.microsoft.com/office/drawing/2010/main"/>
                </a:ext>
              </a:extLst>
            </a:blip>
            <a:srcRect/>
            <a:stretch>
              <a:fillRect/>
            </a:stretch>
          </a:blipFill>
        </p:spPr>
      </p:pic>
      <p:sp>
        <p:nvSpPr>
          <p:cNvPr id="3" name="Полилиния 15">
            <a:extLst>
              <a:ext uri="{FF2B5EF4-FFF2-40B4-BE49-F238E27FC236}">
                <a16:creationId xmlns:a16="http://schemas.microsoft.com/office/drawing/2014/main" id="{0443756D-6020-3A0E-F617-A4FEAB15C433}"/>
              </a:ext>
            </a:extLst>
          </p:cNvPr>
          <p:cNvSpPr/>
          <p:nvPr userDrawn="1"/>
        </p:nvSpPr>
        <p:spPr>
          <a:xfrm rot="10800000">
            <a:off x="409901" y="778772"/>
            <a:ext cx="17405132" cy="8466828"/>
          </a:xfrm>
          <a:custGeom>
            <a:avLst/>
            <a:gdLst>
              <a:gd name="connsiteX0" fmla="*/ 386350 w 16730455"/>
              <a:gd name="connsiteY0" fmla="*/ 386351 h 8731045"/>
              <a:gd name="connsiteX1" fmla="*/ 386350 w 16730455"/>
              <a:gd name="connsiteY1" fmla="*/ 8344695 h 8731045"/>
              <a:gd name="connsiteX2" fmla="*/ 16344107 w 16730455"/>
              <a:gd name="connsiteY2" fmla="*/ 8344695 h 8731045"/>
              <a:gd name="connsiteX3" fmla="*/ 16344107 w 16730455"/>
              <a:gd name="connsiteY3" fmla="*/ 386351 h 8731045"/>
              <a:gd name="connsiteX4" fmla="*/ 0 w 16730455"/>
              <a:gd name="connsiteY4" fmla="*/ 0 h 8731045"/>
              <a:gd name="connsiteX5" fmla="*/ 16730455 w 16730455"/>
              <a:gd name="connsiteY5" fmla="*/ 0 h 8731045"/>
              <a:gd name="connsiteX6" fmla="*/ 16730455 w 16730455"/>
              <a:gd name="connsiteY6" fmla="*/ 8731045 h 8731045"/>
              <a:gd name="connsiteX7" fmla="*/ 0 w 16730455"/>
              <a:gd name="connsiteY7" fmla="*/ 8731045 h 873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30455" h="8731045">
                <a:moveTo>
                  <a:pt x="386350" y="386351"/>
                </a:moveTo>
                <a:lnTo>
                  <a:pt x="386350" y="8344695"/>
                </a:lnTo>
                <a:lnTo>
                  <a:pt x="16344107" y="8344695"/>
                </a:lnTo>
                <a:lnTo>
                  <a:pt x="16344107" y="386351"/>
                </a:lnTo>
                <a:close/>
                <a:moveTo>
                  <a:pt x="0" y="0"/>
                </a:moveTo>
                <a:lnTo>
                  <a:pt x="16730455" y="0"/>
                </a:lnTo>
                <a:lnTo>
                  <a:pt x="16730455" y="8731045"/>
                </a:lnTo>
                <a:lnTo>
                  <a:pt x="0" y="8731045"/>
                </a:lnTo>
                <a:close/>
              </a:path>
            </a:pathLst>
          </a:custGeom>
          <a:solidFill>
            <a:srgbClr val="4F8B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Θέση κειμένου 5">
            <a:extLst>
              <a:ext uri="{FF2B5EF4-FFF2-40B4-BE49-F238E27FC236}">
                <a16:creationId xmlns:a16="http://schemas.microsoft.com/office/drawing/2014/main" id="{0B103433-0A45-F40E-1EA7-01F434A758D9}"/>
              </a:ext>
            </a:extLst>
          </p:cNvPr>
          <p:cNvSpPr>
            <a:spLocks noGrp="1"/>
          </p:cNvSpPr>
          <p:nvPr>
            <p:ph type="body" sz="quarter" idx="10" hasCustomPrompt="1"/>
          </p:nvPr>
        </p:nvSpPr>
        <p:spPr>
          <a:xfrm>
            <a:off x="798286" y="7286171"/>
            <a:ext cx="16604343" cy="990178"/>
          </a:xfrm>
          <a:prstGeom prst="rect">
            <a:avLst/>
          </a:prstGeom>
        </p:spPr>
        <p:txBody>
          <a:bodyPr/>
          <a:lstStyle>
            <a:lvl1pPr marL="0" indent="0" algn="ctr">
              <a:buNone/>
              <a:defRPr sz="6000">
                <a:solidFill>
                  <a:srgbClr val="4E8AA6"/>
                </a:solidFill>
              </a:defRPr>
            </a:lvl1pPr>
          </a:lstStyle>
          <a:p>
            <a:pPr lvl="0"/>
            <a:r>
              <a:rPr lang="en-US" dirty="0">
                <a:latin typeface="Montserrat ExtraBold" panose="00000900000000000000" pitchFamily="2" charset="0"/>
              </a:rPr>
              <a:t>OVERVIEW</a:t>
            </a:r>
            <a:endParaRPr lang="el-GR" dirty="0"/>
          </a:p>
        </p:txBody>
      </p:sp>
    </p:spTree>
    <p:extLst>
      <p:ext uri="{BB962C8B-B14F-4D97-AF65-F5344CB8AC3E}">
        <p14:creationId xmlns:p14="http://schemas.microsoft.com/office/powerpoint/2010/main" val="145440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Opening (16-02-24)-21">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4523C153-888E-4898-33BF-D141C0BB48B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577389" y="0"/>
            <a:ext cx="10458363" cy="10288588"/>
          </a:xfrm>
          <a:custGeom>
            <a:avLst/>
            <a:gdLst>
              <a:gd name="T0" fmla="*/ 1462 w 4618"/>
              <a:gd name="T1" fmla="*/ 1544 h 4545"/>
              <a:gd name="T2" fmla="*/ 1375 w 4618"/>
              <a:gd name="T3" fmla="*/ 1469 h 4545"/>
              <a:gd name="T4" fmla="*/ 1281 w 4618"/>
              <a:gd name="T5" fmla="*/ 1410 h 4545"/>
              <a:gd name="T6" fmla="*/ 1179 w 4618"/>
              <a:gd name="T7" fmla="*/ 1366 h 4545"/>
              <a:gd name="T8" fmla="*/ 1075 w 4618"/>
              <a:gd name="T9" fmla="*/ 1338 h 4545"/>
              <a:gd name="T10" fmla="*/ 967 w 4618"/>
              <a:gd name="T11" fmla="*/ 1326 h 4545"/>
              <a:gd name="T12" fmla="*/ 859 w 4618"/>
              <a:gd name="T13" fmla="*/ 1328 h 4545"/>
              <a:gd name="T14" fmla="*/ 752 w 4618"/>
              <a:gd name="T15" fmla="*/ 1345 h 4545"/>
              <a:gd name="T16" fmla="*/ 647 w 4618"/>
              <a:gd name="T17" fmla="*/ 1380 h 4545"/>
              <a:gd name="T18" fmla="*/ 549 w 4618"/>
              <a:gd name="T19" fmla="*/ 1428 h 4545"/>
              <a:gd name="T20" fmla="*/ 456 w 4618"/>
              <a:gd name="T21" fmla="*/ 1493 h 4545"/>
              <a:gd name="T22" fmla="*/ 373 w 4618"/>
              <a:gd name="T23" fmla="*/ 1572 h 4545"/>
              <a:gd name="T24" fmla="*/ 304 w 4618"/>
              <a:gd name="T25" fmla="*/ 1662 h 4545"/>
              <a:gd name="T26" fmla="*/ 250 w 4618"/>
              <a:gd name="T27" fmla="*/ 1758 h 4545"/>
              <a:gd name="T28" fmla="*/ 212 w 4618"/>
              <a:gd name="T29" fmla="*/ 1861 h 4545"/>
              <a:gd name="T30" fmla="*/ 188 w 4618"/>
              <a:gd name="T31" fmla="*/ 1967 h 4545"/>
              <a:gd name="T32" fmla="*/ 180 w 4618"/>
              <a:gd name="T33" fmla="*/ 2075 h 4545"/>
              <a:gd name="T34" fmla="*/ 188 w 4618"/>
              <a:gd name="T35" fmla="*/ 2184 h 4545"/>
              <a:gd name="T36" fmla="*/ 212 w 4618"/>
              <a:gd name="T37" fmla="*/ 2290 h 4545"/>
              <a:gd name="T38" fmla="*/ 250 w 4618"/>
              <a:gd name="T39" fmla="*/ 2392 h 4545"/>
              <a:gd name="T40" fmla="*/ 304 w 4618"/>
              <a:gd name="T41" fmla="*/ 2489 h 4545"/>
              <a:gd name="T42" fmla="*/ 373 w 4618"/>
              <a:gd name="T43" fmla="*/ 2579 h 4545"/>
              <a:gd name="T44" fmla="*/ 2125 w 4618"/>
              <a:gd name="T45" fmla="*/ 0 h 4545"/>
              <a:gd name="T46" fmla="*/ 3364 w 4618"/>
              <a:gd name="T47" fmla="*/ 3365 h 4545"/>
              <a:gd name="T48" fmla="*/ 3453 w 4618"/>
              <a:gd name="T49" fmla="*/ 3434 h 4545"/>
              <a:gd name="T50" fmla="*/ 3550 w 4618"/>
              <a:gd name="T51" fmla="*/ 3488 h 4545"/>
              <a:gd name="T52" fmla="*/ 3653 w 4618"/>
              <a:gd name="T53" fmla="*/ 3527 h 4545"/>
              <a:gd name="T54" fmla="*/ 3759 w 4618"/>
              <a:gd name="T55" fmla="*/ 3550 h 4545"/>
              <a:gd name="T56" fmla="*/ 3867 w 4618"/>
              <a:gd name="T57" fmla="*/ 3558 h 4545"/>
              <a:gd name="T58" fmla="*/ 3975 w 4618"/>
              <a:gd name="T59" fmla="*/ 3550 h 4545"/>
              <a:gd name="T60" fmla="*/ 4081 w 4618"/>
              <a:gd name="T61" fmla="*/ 3527 h 4545"/>
              <a:gd name="T62" fmla="*/ 4184 w 4618"/>
              <a:gd name="T63" fmla="*/ 3488 h 4545"/>
              <a:gd name="T64" fmla="*/ 4280 w 4618"/>
              <a:gd name="T65" fmla="*/ 3434 h 4545"/>
              <a:gd name="T66" fmla="*/ 4371 w 4618"/>
              <a:gd name="T67" fmla="*/ 3365 h 4545"/>
              <a:gd name="T68" fmla="*/ 4450 w 4618"/>
              <a:gd name="T69" fmla="*/ 3281 h 4545"/>
              <a:gd name="T70" fmla="*/ 4514 w 4618"/>
              <a:gd name="T71" fmla="*/ 3188 h 4545"/>
              <a:gd name="T72" fmla="*/ 4563 w 4618"/>
              <a:gd name="T73" fmla="*/ 3090 h 4545"/>
              <a:gd name="T74" fmla="*/ 4596 w 4618"/>
              <a:gd name="T75" fmla="*/ 2986 h 4545"/>
              <a:gd name="T76" fmla="*/ 4614 w 4618"/>
              <a:gd name="T77" fmla="*/ 2879 h 4545"/>
              <a:gd name="T78" fmla="*/ 4617 w 4618"/>
              <a:gd name="T79" fmla="*/ 2770 h 4545"/>
              <a:gd name="T80" fmla="*/ 4604 w 4618"/>
              <a:gd name="T81" fmla="*/ 2662 h 4545"/>
              <a:gd name="T82" fmla="*/ 4575 w 4618"/>
              <a:gd name="T83" fmla="*/ 2557 h 4545"/>
              <a:gd name="T84" fmla="*/ 4531 w 4618"/>
              <a:gd name="T85" fmla="*/ 2457 h 4545"/>
              <a:gd name="T86" fmla="*/ 4472 w 4618"/>
              <a:gd name="T87" fmla="*/ 2361 h 4545"/>
              <a:gd name="T88" fmla="*/ 4399 w 4618"/>
              <a:gd name="T89" fmla="*/ 2275 h 4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18" h="4545">
                <a:moveTo>
                  <a:pt x="2336" y="4545"/>
                </a:moveTo>
                <a:lnTo>
                  <a:pt x="4461" y="4545"/>
                </a:lnTo>
                <a:lnTo>
                  <a:pt x="1462" y="1544"/>
                </a:lnTo>
                <a:lnTo>
                  <a:pt x="1434" y="1518"/>
                </a:lnTo>
                <a:lnTo>
                  <a:pt x="1405" y="1493"/>
                </a:lnTo>
                <a:lnTo>
                  <a:pt x="1375" y="1469"/>
                </a:lnTo>
                <a:lnTo>
                  <a:pt x="1344" y="1448"/>
                </a:lnTo>
                <a:lnTo>
                  <a:pt x="1313" y="1428"/>
                </a:lnTo>
                <a:lnTo>
                  <a:pt x="1281" y="1410"/>
                </a:lnTo>
                <a:lnTo>
                  <a:pt x="1248" y="1394"/>
                </a:lnTo>
                <a:lnTo>
                  <a:pt x="1214" y="1380"/>
                </a:lnTo>
                <a:lnTo>
                  <a:pt x="1179" y="1366"/>
                </a:lnTo>
                <a:lnTo>
                  <a:pt x="1145" y="1356"/>
                </a:lnTo>
                <a:lnTo>
                  <a:pt x="1110" y="1345"/>
                </a:lnTo>
                <a:lnTo>
                  <a:pt x="1075" y="1338"/>
                </a:lnTo>
                <a:lnTo>
                  <a:pt x="1039" y="1332"/>
                </a:lnTo>
                <a:lnTo>
                  <a:pt x="1003" y="1328"/>
                </a:lnTo>
                <a:lnTo>
                  <a:pt x="967" y="1326"/>
                </a:lnTo>
                <a:lnTo>
                  <a:pt x="930" y="1325"/>
                </a:lnTo>
                <a:lnTo>
                  <a:pt x="895" y="1326"/>
                </a:lnTo>
                <a:lnTo>
                  <a:pt x="859" y="1328"/>
                </a:lnTo>
                <a:lnTo>
                  <a:pt x="822" y="1332"/>
                </a:lnTo>
                <a:lnTo>
                  <a:pt x="787" y="1338"/>
                </a:lnTo>
                <a:lnTo>
                  <a:pt x="752" y="1345"/>
                </a:lnTo>
                <a:lnTo>
                  <a:pt x="717" y="1356"/>
                </a:lnTo>
                <a:lnTo>
                  <a:pt x="681" y="1366"/>
                </a:lnTo>
                <a:lnTo>
                  <a:pt x="647" y="1380"/>
                </a:lnTo>
                <a:lnTo>
                  <a:pt x="614" y="1394"/>
                </a:lnTo>
                <a:lnTo>
                  <a:pt x="581" y="1410"/>
                </a:lnTo>
                <a:lnTo>
                  <a:pt x="549" y="1428"/>
                </a:lnTo>
                <a:lnTo>
                  <a:pt x="518" y="1448"/>
                </a:lnTo>
                <a:lnTo>
                  <a:pt x="486" y="1469"/>
                </a:lnTo>
                <a:lnTo>
                  <a:pt x="456" y="1493"/>
                </a:lnTo>
                <a:lnTo>
                  <a:pt x="427" y="1518"/>
                </a:lnTo>
                <a:lnTo>
                  <a:pt x="399" y="1544"/>
                </a:lnTo>
                <a:lnTo>
                  <a:pt x="373" y="1572"/>
                </a:lnTo>
                <a:lnTo>
                  <a:pt x="348" y="1601"/>
                </a:lnTo>
                <a:lnTo>
                  <a:pt x="325" y="1631"/>
                </a:lnTo>
                <a:lnTo>
                  <a:pt x="304" y="1662"/>
                </a:lnTo>
                <a:lnTo>
                  <a:pt x="284" y="1693"/>
                </a:lnTo>
                <a:lnTo>
                  <a:pt x="266" y="1725"/>
                </a:lnTo>
                <a:lnTo>
                  <a:pt x="250" y="1758"/>
                </a:lnTo>
                <a:lnTo>
                  <a:pt x="235" y="1793"/>
                </a:lnTo>
                <a:lnTo>
                  <a:pt x="222" y="1826"/>
                </a:lnTo>
                <a:lnTo>
                  <a:pt x="212" y="1861"/>
                </a:lnTo>
                <a:lnTo>
                  <a:pt x="201" y="1896"/>
                </a:lnTo>
                <a:lnTo>
                  <a:pt x="194" y="1932"/>
                </a:lnTo>
                <a:lnTo>
                  <a:pt x="188" y="1967"/>
                </a:lnTo>
                <a:lnTo>
                  <a:pt x="184" y="2003"/>
                </a:lnTo>
                <a:lnTo>
                  <a:pt x="182" y="2040"/>
                </a:lnTo>
                <a:lnTo>
                  <a:pt x="180" y="2075"/>
                </a:lnTo>
                <a:lnTo>
                  <a:pt x="182" y="2111"/>
                </a:lnTo>
                <a:lnTo>
                  <a:pt x="184" y="2148"/>
                </a:lnTo>
                <a:lnTo>
                  <a:pt x="188" y="2184"/>
                </a:lnTo>
                <a:lnTo>
                  <a:pt x="194" y="2219"/>
                </a:lnTo>
                <a:lnTo>
                  <a:pt x="201" y="2254"/>
                </a:lnTo>
                <a:lnTo>
                  <a:pt x="212" y="2290"/>
                </a:lnTo>
                <a:lnTo>
                  <a:pt x="222" y="2324"/>
                </a:lnTo>
                <a:lnTo>
                  <a:pt x="235" y="2358"/>
                </a:lnTo>
                <a:lnTo>
                  <a:pt x="250" y="2392"/>
                </a:lnTo>
                <a:lnTo>
                  <a:pt x="266" y="2426"/>
                </a:lnTo>
                <a:lnTo>
                  <a:pt x="284" y="2458"/>
                </a:lnTo>
                <a:lnTo>
                  <a:pt x="304" y="2489"/>
                </a:lnTo>
                <a:lnTo>
                  <a:pt x="325" y="2520"/>
                </a:lnTo>
                <a:lnTo>
                  <a:pt x="348" y="2550"/>
                </a:lnTo>
                <a:lnTo>
                  <a:pt x="373" y="2579"/>
                </a:lnTo>
                <a:lnTo>
                  <a:pt x="399" y="2607"/>
                </a:lnTo>
                <a:lnTo>
                  <a:pt x="2336" y="4545"/>
                </a:lnTo>
                <a:close/>
                <a:moveTo>
                  <a:pt x="2125" y="0"/>
                </a:moveTo>
                <a:lnTo>
                  <a:pt x="0" y="0"/>
                </a:lnTo>
                <a:lnTo>
                  <a:pt x="3336" y="3338"/>
                </a:lnTo>
                <a:lnTo>
                  <a:pt x="3364" y="3365"/>
                </a:lnTo>
                <a:lnTo>
                  <a:pt x="3393" y="3390"/>
                </a:lnTo>
                <a:lnTo>
                  <a:pt x="3423" y="3413"/>
                </a:lnTo>
                <a:lnTo>
                  <a:pt x="3453" y="3434"/>
                </a:lnTo>
                <a:lnTo>
                  <a:pt x="3485" y="3454"/>
                </a:lnTo>
                <a:lnTo>
                  <a:pt x="3517" y="3472"/>
                </a:lnTo>
                <a:lnTo>
                  <a:pt x="3550" y="3488"/>
                </a:lnTo>
                <a:lnTo>
                  <a:pt x="3583" y="3503"/>
                </a:lnTo>
                <a:lnTo>
                  <a:pt x="3618" y="3515"/>
                </a:lnTo>
                <a:lnTo>
                  <a:pt x="3653" y="3527"/>
                </a:lnTo>
                <a:lnTo>
                  <a:pt x="3688" y="3536"/>
                </a:lnTo>
                <a:lnTo>
                  <a:pt x="3724" y="3543"/>
                </a:lnTo>
                <a:lnTo>
                  <a:pt x="3759" y="3550"/>
                </a:lnTo>
                <a:lnTo>
                  <a:pt x="3795" y="3554"/>
                </a:lnTo>
                <a:lnTo>
                  <a:pt x="3831" y="3557"/>
                </a:lnTo>
                <a:lnTo>
                  <a:pt x="3867" y="3558"/>
                </a:lnTo>
                <a:lnTo>
                  <a:pt x="3903" y="3557"/>
                </a:lnTo>
                <a:lnTo>
                  <a:pt x="3939" y="3554"/>
                </a:lnTo>
                <a:lnTo>
                  <a:pt x="3975" y="3550"/>
                </a:lnTo>
                <a:lnTo>
                  <a:pt x="4011" y="3543"/>
                </a:lnTo>
                <a:lnTo>
                  <a:pt x="4046" y="3536"/>
                </a:lnTo>
                <a:lnTo>
                  <a:pt x="4081" y="3527"/>
                </a:lnTo>
                <a:lnTo>
                  <a:pt x="4116" y="3515"/>
                </a:lnTo>
                <a:lnTo>
                  <a:pt x="4150" y="3503"/>
                </a:lnTo>
                <a:lnTo>
                  <a:pt x="4184" y="3488"/>
                </a:lnTo>
                <a:lnTo>
                  <a:pt x="4217" y="3472"/>
                </a:lnTo>
                <a:lnTo>
                  <a:pt x="4249" y="3454"/>
                </a:lnTo>
                <a:lnTo>
                  <a:pt x="4280" y="3434"/>
                </a:lnTo>
                <a:lnTo>
                  <a:pt x="4312" y="3413"/>
                </a:lnTo>
                <a:lnTo>
                  <a:pt x="4342" y="3390"/>
                </a:lnTo>
                <a:lnTo>
                  <a:pt x="4371" y="3365"/>
                </a:lnTo>
                <a:lnTo>
                  <a:pt x="4399" y="3338"/>
                </a:lnTo>
                <a:lnTo>
                  <a:pt x="4425" y="3310"/>
                </a:lnTo>
                <a:lnTo>
                  <a:pt x="4450" y="3281"/>
                </a:lnTo>
                <a:lnTo>
                  <a:pt x="4472" y="3252"/>
                </a:lnTo>
                <a:lnTo>
                  <a:pt x="4494" y="3221"/>
                </a:lnTo>
                <a:lnTo>
                  <a:pt x="4514" y="3188"/>
                </a:lnTo>
                <a:lnTo>
                  <a:pt x="4531" y="3156"/>
                </a:lnTo>
                <a:lnTo>
                  <a:pt x="4548" y="3123"/>
                </a:lnTo>
                <a:lnTo>
                  <a:pt x="4563" y="3090"/>
                </a:lnTo>
                <a:lnTo>
                  <a:pt x="4575" y="3056"/>
                </a:lnTo>
                <a:lnTo>
                  <a:pt x="4586" y="3021"/>
                </a:lnTo>
                <a:lnTo>
                  <a:pt x="4596" y="2986"/>
                </a:lnTo>
                <a:lnTo>
                  <a:pt x="4604" y="2951"/>
                </a:lnTo>
                <a:lnTo>
                  <a:pt x="4609" y="2914"/>
                </a:lnTo>
                <a:lnTo>
                  <a:pt x="4614" y="2879"/>
                </a:lnTo>
                <a:lnTo>
                  <a:pt x="4617" y="2843"/>
                </a:lnTo>
                <a:lnTo>
                  <a:pt x="4618" y="2807"/>
                </a:lnTo>
                <a:lnTo>
                  <a:pt x="4617" y="2770"/>
                </a:lnTo>
                <a:lnTo>
                  <a:pt x="4614" y="2734"/>
                </a:lnTo>
                <a:lnTo>
                  <a:pt x="4609" y="2699"/>
                </a:lnTo>
                <a:lnTo>
                  <a:pt x="4604" y="2662"/>
                </a:lnTo>
                <a:lnTo>
                  <a:pt x="4596" y="2627"/>
                </a:lnTo>
                <a:lnTo>
                  <a:pt x="4586" y="2592"/>
                </a:lnTo>
                <a:lnTo>
                  <a:pt x="4575" y="2557"/>
                </a:lnTo>
                <a:lnTo>
                  <a:pt x="4563" y="2523"/>
                </a:lnTo>
                <a:lnTo>
                  <a:pt x="4548" y="2490"/>
                </a:lnTo>
                <a:lnTo>
                  <a:pt x="4531" y="2457"/>
                </a:lnTo>
                <a:lnTo>
                  <a:pt x="4514" y="2425"/>
                </a:lnTo>
                <a:lnTo>
                  <a:pt x="4494" y="2392"/>
                </a:lnTo>
                <a:lnTo>
                  <a:pt x="4472" y="2361"/>
                </a:lnTo>
                <a:lnTo>
                  <a:pt x="4450" y="2332"/>
                </a:lnTo>
                <a:lnTo>
                  <a:pt x="4425" y="2303"/>
                </a:lnTo>
                <a:lnTo>
                  <a:pt x="4399" y="2275"/>
                </a:lnTo>
                <a:lnTo>
                  <a:pt x="2125" y="0"/>
                </a:lnTo>
                <a:close/>
              </a:path>
            </a:pathLst>
          </a:custGeom>
        </p:spPr>
      </p:pic>
      <p:sp>
        <p:nvSpPr>
          <p:cNvPr id="5" name="Полилиния 30">
            <a:extLst>
              <a:ext uri="{FF2B5EF4-FFF2-40B4-BE49-F238E27FC236}">
                <a16:creationId xmlns:a16="http://schemas.microsoft.com/office/drawing/2014/main" id="{B95F59E4-E452-9DB0-EFD7-706C8B075061}"/>
              </a:ext>
            </a:extLst>
          </p:cNvPr>
          <p:cNvSpPr/>
          <p:nvPr userDrawn="1"/>
        </p:nvSpPr>
        <p:spPr>
          <a:xfrm rot="10800000">
            <a:off x="9781427" y="0"/>
            <a:ext cx="8506573" cy="4483358"/>
          </a:xfrm>
          <a:custGeom>
            <a:avLst/>
            <a:gdLst>
              <a:gd name="connsiteX0" fmla="*/ 8506573 w 8506573"/>
              <a:gd name="connsiteY0" fmla="*/ 4483358 h 4483358"/>
              <a:gd name="connsiteX1" fmla="*/ 523072 w 8506573"/>
              <a:gd name="connsiteY1" fmla="*/ 4483358 h 4483358"/>
              <a:gd name="connsiteX2" fmla="*/ 469370 w 8506573"/>
              <a:gd name="connsiteY2" fmla="*/ 4404118 h 4483358"/>
              <a:gd name="connsiteX3" fmla="*/ 393665 w 8506573"/>
              <a:gd name="connsiteY3" fmla="*/ 4286826 h 4483358"/>
              <a:gd name="connsiteX4" fmla="*/ 325531 w 8506573"/>
              <a:gd name="connsiteY4" fmla="*/ 4165751 h 4483358"/>
              <a:gd name="connsiteX5" fmla="*/ 264968 w 8506573"/>
              <a:gd name="connsiteY5" fmla="*/ 4037108 h 4483358"/>
              <a:gd name="connsiteX6" fmla="*/ 208188 w 8506573"/>
              <a:gd name="connsiteY6" fmla="*/ 3908466 h 4483358"/>
              <a:gd name="connsiteX7" fmla="*/ 158980 w 8506573"/>
              <a:gd name="connsiteY7" fmla="*/ 3779824 h 4483358"/>
              <a:gd name="connsiteX8" fmla="*/ 121127 w 8506573"/>
              <a:gd name="connsiteY8" fmla="*/ 3651180 h 4483358"/>
              <a:gd name="connsiteX9" fmla="*/ 79491 w 8506573"/>
              <a:gd name="connsiteY9" fmla="*/ 3514971 h 4483358"/>
              <a:gd name="connsiteX10" fmla="*/ 52994 w 8506573"/>
              <a:gd name="connsiteY10" fmla="*/ 3382543 h 4483358"/>
              <a:gd name="connsiteX11" fmla="*/ 30283 w 8506573"/>
              <a:gd name="connsiteY11" fmla="*/ 3250117 h 4483358"/>
              <a:gd name="connsiteX12" fmla="*/ 15141 w 8506573"/>
              <a:gd name="connsiteY12" fmla="*/ 3113909 h 4483358"/>
              <a:gd name="connsiteX13" fmla="*/ 7570 w 8506573"/>
              <a:gd name="connsiteY13" fmla="*/ 2973914 h 4483358"/>
              <a:gd name="connsiteX14" fmla="*/ 0 w 8506573"/>
              <a:gd name="connsiteY14" fmla="*/ 2837704 h 4483358"/>
              <a:gd name="connsiteX15" fmla="*/ 7570 w 8506573"/>
              <a:gd name="connsiteY15" fmla="*/ 2705278 h 4483358"/>
              <a:gd name="connsiteX16" fmla="*/ 15141 w 8506573"/>
              <a:gd name="connsiteY16" fmla="*/ 2565286 h 4483358"/>
              <a:gd name="connsiteX17" fmla="*/ 30283 w 8506573"/>
              <a:gd name="connsiteY17" fmla="*/ 2429075 h 4483358"/>
              <a:gd name="connsiteX18" fmla="*/ 52994 w 8506573"/>
              <a:gd name="connsiteY18" fmla="*/ 2296649 h 4483358"/>
              <a:gd name="connsiteX19" fmla="*/ 79491 w 8506573"/>
              <a:gd name="connsiteY19" fmla="*/ 2160439 h 4483358"/>
              <a:gd name="connsiteX20" fmla="*/ 121127 w 8506573"/>
              <a:gd name="connsiteY20" fmla="*/ 2028013 h 4483358"/>
              <a:gd name="connsiteX21" fmla="*/ 158980 w 8506573"/>
              <a:gd name="connsiteY21" fmla="*/ 1895587 h 4483358"/>
              <a:gd name="connsiteX22" fmla="*/ 208188 w 8506573"/>
              <a:gd name="connsiteY22" fmla="*/ 1770727 h 4483358"/>
              <a:gd name="connsiteX23" fmla="*/ 264968 w 8506573"/>
              <a:gd name="connsiteY23" fmla="*/ 1638301 h 4483358"/>
              <a:gd name="connsiteX24" fmla="*/ 325531 w 8506573"/>
              <a:gd name="connsiteY24" fmla="*/ 1513443 h 4483358"/>
              <a:gd name="connsiteX25" fmla="*/ 393665 w 8506573"/>
              <a:gd name="connsiteY25" fmla="*/ 1392368 h 4483358"/>
              <a:gd name="connsiteX26" fmla="*/ 469370 w 8506573"/>
              <a:gd name="connsiteY26" fmla="*/ 1275076 h 4483358"/>
              <a:gd name="connsiteX27" fmla="*/ 548861 w 8506573"/>
              <a:gd name="connsiteY27" fmla="*/ 1157783 h 4483358"/>
              <a:gd name="connsiteX28" fmla="*/ 635921 w 8506573"/>
              <a:gd name="connsiteY28" fmla="*/ 1044276 h 4483358"/>
              <a:gd name="connsiteX29" fmla="*/ 730550 w 8506573"/>
              <a:gd name="connsiteY29" fmla="*/ 934551 h 4483358"/>
              <a:gd name="connsiteX30" fmla="*/ 828968 w 8506573"/>
              <a:gd name="connsiteY30" fmla="*/ 828610 h 4483358"/>
              <a:gd name="connsiteX31" fmla="*/ 934955 w 8506573"/>
              <a:gd name="connsiteY31" fmla="*/ 730237 h 4483358"/>
              <a:gd name="connsiteX32" fmla="*/ 1044726 w 8506573"/>
              <a:gd name="connsiteY32" fmla="*/ 635647 h 4483358"/>
              <a:gd name="connsiteX33" fmla="*/ 1158284 w 8506573"/>
              <a:gd name="connsiteY33" fmla="*/ 544841 h 4483358"/>
              <a:gd name="connsiteX34" fmla="*/ 1279412 w 8506573"/>
              <a:gd name="connsiteY34" fmla="*/ 465385 h 4483358"/>
              <a:gd name="connsiteX35" fmla="*/ 1396755 w 8506573"/>
              <a:gd name="connsiteY35" fmla="*/ 389712 h 4483358"/>
              <a:gd name="connsiteX36" fmla="*/ 1517882 w 8506573"/>
              <a:gd name="connsiteY36" fmla="*/ 321607 h 4483358"/>
              <a:gd name="connsiteX37" fmla="*/ 1642796 w 8506573"/>
              <a:gd name="connsiteY37" fmla="*/ 261070 h 4483358"/>
              <a:gd name="connsiteX38" fmla="*/ 1767709 w 8506573"/>
              <a:gd name="connsiteY38" fmla="*/ 208099 h 4483358"/>
              <a:gd name="connsiteX39" fmla="*/ 1896406 w 8506573"/>
              <a:gd name="connsiteY39" fmla="*/ 155129 h 4483358"/>
              <a:gd name="connsiteX40" fmla="*/ 2032674 w 8506573"/>
              <a:gd name="connsiteY40" fmla="*/ 117293 h 4483358"/>
              <a:gd name="connsiteX41" fmla="*/ 2165159 w 8506573"/>
              <a:gd name="connsiteY41" fmla="*/ 75673 h 4483358"/>
              <a:gd name="connsiteX42" fmla="*/ 2297642 w 8506573"/>
              <a:gd name="connsiteY42" fmla="*/ 49188 h 4483358"/>
              <a:gd name="connsiteX43" fmla="*/ 2430125 w 8506573"/>
              <a:gd name="connsiteY43" fmla="*/ 26485 h 4483358"/>
              <a:gd name="connsiteX44" fmla="*/ 2570179 w 8506573"/>
              <a:gd name="connsiteY44" fmla="*/ 11352 h 4483358"/>
              <a:gd name="connsiteX45" fmla="*/ 2706448 w 8506573"/>
              <a:gd name="connsiteY45" fmla="*/ 3784 h 4483358"/>
              <a:gd name="connsiteX46" fmla="*/ 2838933 w 8506573"/>
              <a:gd name="connsiteY46" fmla="*/ 0 h 4483358"/>
              <a:gd name="connsiteX47" fmla="*/ 2978985 w 8506573"/>
              <a:gd name="connsiteY47" fmla="*/ 3784 h 4483358"/>
              <a:gd name="connsiteX48" fmla="*/ 3115254 w 8506573"/>
              <a:gd name="connsiteY48" fmla="*/ 11352 h 4483358"/>
              <a:gd name="connsiteX49" fmla="*/ 3251523 w 8506573"/>
              <a:gd name="connsiteY49" fmla="*/ 26485 h 4483358"/>
              <a:gd name="connsiteX50" fmla="*/ 3387791 w 8506573"/>
              <a:gd name="connsiteY50" fmla="*/ 49188 h 4483358"/>
              <a:gd name="connsiteX51" fmla="*/ 3520276 w 8506573"/>
              <a:gd name="connsiteY51" fmla="*/ 75673 h 4483358"/>
              <a:gd name="connsiteX52" fmla="*/ 3652759 w 8506573"/>
              <a:gd name="connsiteY52" fmla="*/ 117293 h 4483358"/>
              <a:gd name="connsiteX53" fmla="*/ 3781458 w 8506573"/>
              <a:gd name="connsiteY53" fmla="*/ 155129 h 4483358"/>
              <a:gd name="connsiteX54" fmla="*/ 3913941 w 8506573"/>
              <a:gd name="connsiteY54" fmla="*/ 208099 h 4483358"/>
              <a:gd name="connsiteX55" fmla="*/ 4042640 w 8506573"/>
              <a:gd name="connsiteY55" fmla="*/ 261070 h 4483358"/>
              <a:gd name="connsiteX56" fmla="*/ 4167553 w 8506573"/>
              <a:gd name="connsiteY56" fmla="*/ 321607 h 4483358"/>
              <a:gd name="connsiteX57" fmla="*/ 4288680 w 8506573"/>
              <a:gd name="connsiteY57" fmla="*/ 389712 h 4483358"/>
              <a:gd name="connsiteX58" fmla="*/ 4406022 w 8506573"/>
              <a:gd name="connsiteY58" fmla="*/ 465385 h 4483358"/>
              <a:gd name="connsiteX59" fmla="*/ 4523365 w 8506573"/>
              <a:gd name="connsiteY59" fmla="*/ 544841 h 4483358"/>
              <a:gd name="connsiteX60" fmla="*/ 4636922 w 8506573"/>
              <a:gd name="connsiteY60" fmla="*/ 635647 h 4483358"/>
              <a:gd name="connsiteX61" fmla="*/ 4746694 w 8506573"/>
              <a:gd name="connsiteY61" fmla="*/ 730237 h 4483358"/>
              <a:gd name="connsiteX62" fmla="*/ 4852680 w 8506573"/>
              <a:gd name="connsiteY62" fmla="*/ 828610 h 448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506573" h="4483358">
                <a:moveTo>
                  <a:pt x="8506573" y="4483358"/>
                </a:moveTo>
                <a:lnTo>
                  <a:pt x="523072" y="4483358"/>
                </a:lnTo>
                <a:lnTo>
                  <a:pt x="469370" y="4404118"/>
                </a:lnTo>
                <a:lnTo>
                  <a:pt x="393665" y="4286826"/>
                </a:lnTo>
                <a:lnTo>
                  <a:pt x="325531" y="4165751"/>
                </a:lnTo>
                <a:lnTo>
                  <a:pt x="264968" y="4037108"/>
                </a:lnTo>
                <a:lnTo>
                  <a:pt x="208188" y="3908466"/>
                </a:lnTo>
                <a:lnTo>
                  <a:pt x="158980" y="3779824"/>
                </a:lnTo>
                <a:lnTo>
                  <a:pt x="121127" y="3651180"/>
                </a:lnTo>
                <a:lnTo>
                  <a:pt x="79491" y="3514971"/>
                </a:lnTo>
                <a:lnTo>
                  <a:pt x="52994" y="3382543"/>
                </a:lnTo>
                <a:lnTo>
                  <a:pt x="30283" y="3250117"/>
                </a:lnTo>
                <a:lnTo>
                  <a:pt x="15141" y="3113909"/>
                </a:lnTo>
                <a:lnTo>
                  <a:pt x="7570" y="2973914"/>
                </a:lnTo>
                <a:lnTo>
                  <a:pt x="0" y="2837704"/>
                </a:lnTo>
                <a:lnTo>
                  <a:pt x="7570" y="2705278"/>
                </a:lnTo>
                <a:lnTo>
                  <a:pt x="15141" y="2565286"/>
                </a:lnTo>
                <a:lnTo>
                  <a:pt x="30283" y="2429075"/>
                </a:lnTo>
                <a:lnTo>
                  <a:pt x="52994" y="2296649"/>
                </a:lnTo>
                <a:lnTo>
                  <a:pt x="79491" y="2160439"/>
                </a:lnTo>
                <a:lnTo>
                  <a:pt x="121127" y="2028013"/>
                </a:lnTo>
                <a:lnTo>
                  <a:pt x="158980" y="1895587"/>
                </a:lnTo>
                <a:lnTo>
                  <a:pt x="208188" y="1770727"/>
                </a:lnTo>
                <a:lnTo>
                  <a:pt x="264968" y="1638301"/>
                </a:lnTo>
                <a:lnTo>
                  <a:pt x="325531" y="1513443"/>
                </a:lnTo>
                <a:lnTo>
                  <a:pt x="393665" y="1392368"/>
                </a:lnTo>
                <a:lnTo>
                  <a:pt x="469370" y="1275076"/>
                </a:lnTo>
                <a:lnTo>
                  <a:pt x="548861" y="1157783"/>
                </a:lnTo>
                <a:lnTo>
                  <a:pt x="635921" y="1044276"/>
                </a:lnTo>
                <a:lnTo>
                  <a:pt x="730550" y="934551"/>
                </a:lnTo>
                <a:lnTo>
                  <a:pt x="828968" y="828610"/>
                </a:lnTo>
                <a:lnTo>
                  <a:pt x="934955" y="730237"/>
                </a:lnTo>
                <a:lnTo>
                  <a:pt x="1044726" y="635647"/>
                </a:lnTo>
                <a:lnTo>
                  <a:pt x="1158284" y="544841"/>
                </a:lnTo>
                <a:lnTo>
                  <a:pt x="1279412" y="465385"/>
                </a:lnTo>
                <a:lnTo>
                  <a:pt x="1396755" y="389712"/>
                </a:lnTo>
                <a:lnTo>
                  <a:pt x="1517882" y="321607"/>
                </a:lnTo>
                <a:lnTo>
                  <a:pt x="1642796" y="261070"/>
                </a:lnTo>
                <a:lnTo>
                  <a:pt x="1767709" y="208099"/>
                </a:lnTo>
                <a:lnTo>
                  <a:pt x="1896406" y="155129"/>
                </a:lnTo>
                <a:lnTo>
                  <a:pt x="2032674" y="117293"/>
                </a:lnTo>
                <a:lnTo>
                  <a:pt x="2165159" y="75673"/>
                </a:lnTo>
                <a:lnTo>
                  <a:pt x="2297642" y="49188"/>
                </a:lnTo>
                <a:lnTo>
                  <a:pt x="2430125" y="26485"/>
                </a:lnTo>
                <a:lnTo>
                  <a:pt x="2570179" y="11352"/>
                </a:lnTo>
                <a:lnTo>
                  <a:pt x="2706448" y="3784"/>
                </a:lnTo>
                <a:lnTo>
                  <a:pt x="2838933" y="0"/>
                </a:lnTo>
                <a:lnTo>
                  <a:pt x="2978985" y="3784"/>
                </a:lnTo>
                <a:lnTo>
                  <a:pt x="3115254" y="11352"/>
                </a:lnTo>
                <a:lnTo>
                  <a:pt x="3251523" y="26485"/>
                </a:lnTo>
                <a:lnTo>
                  <a:pt x="3387791" y="49188"/>
                </a:lnTo>
                <a:lnTo>
                  <a:pt x="3520276" y="75673"/>
                </a:lnTo>
                <a:lnTo>
                  <a:pt x="3652759" y="117293"/>
                </a:lnTo>
                <a:lnTo>
                  <a:pt x="3781458" y="155129"/>
                </a:lnTo>
                <a:lnTo>
                  <a:pt x="3913941" y="208099"/>
                </a:lnTo>
                <a:lnTo>
                  <a:pt x="4042640" y="261070"/>
                </a:lnTo>
                <a:lnTo>
                  <a:pt x="4167553" y="321607"/>
                </a:lnTo>
                <a:lnTo>
                  <a:pt x="4288680" y="389712"/>
                </a:lnTo>
                <a:lnTo>
                  <a:pt x="4406022" y="465385"/>
                </a:lnTo>
                <a:lnTo>
                  <a:pt x="4523365" y="544841"/>
                </a:lnTo>
                <a:lnTo>
                  <a:pt x="4636922" y="635647"/>
                </a:lnTo>
                <a:lnTo>
                  <a:pt x="4746694" y="730237"/>
                </a:lnTo>
                <a:lnTo>
                  <a:pt x="4852680" y="828610"/>
                </a:lnTo>
                <a:close/>
              </a:path>
            </a:pathLst>
          </a:custGeom>
          <a:solidFill>
            <a:srgbClr val="4F8BA6">
              <a:alpha val="67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Полилиния 28">
            <a:extLst>
              <a:ext uri="{FF2B5EF4-FFF2-40B4-BE49-F238E27FC236}">
                <a16:creationId xmlns:a16="http://schemas.microsoft.com/office/drawing/2014/main" id="{0A17C6CE-7C46-92BC-360C-C35AC1EB138F}"/>
              </a:ext>
            </a:extLst>
          </p:cNvPr>
          <p:cNvSpPr/>
          <p:nvPr userDrawn="1"/>
        </p:nvSpPr>
        <p:spPr>
          <a:xfrm>
            <a:off x="9243870" y="6306234"/>
            <a:ext cx="6389124" cy="3982354"/>
          </a:xfrm>
          <a:custGeom>
            <a:avLst/>
            <a:gdLst>
              <a:gd name="connsiteX0" fmla="*/ 1698523 w 6389124"/>
              <a:gd name="connsiteY0" fmla="*/ 0 h 3982354"/>
              <a:gd name="connsiteX1" fmla="*/ 1782316 w 6389124"/>
              <a:gd name="connsiteY1" fmla="*/ 2264 h 3982354"/>
              <a:gd name="connsiteX2" fmla="*/ 1863845 w 6389124"/>
              <a:gd name="connsiteY2" fmla="*/ 6792 h 3982354"/>
              <a:gd name="connsiteX3" fmla="*/ 1945374 w 6389124"/>
              <a:gd name="connsiteY3" fmla="*/ 15846 h 3982354"/>
              <a:gd name="connsiteX4" fmla="*/ 2026903 w 6389124"/>
              <a:gd name="connsiteY4" fmla="*/ 29429 h 3982354"/>
              <a:gd name="connsiteX5" fmla="*/ 2106168 w 6389124"/>
              <a:gd name="connsiteY5" fmla="*/ 45275 h 3982354"/>
              <a:gd name="connsiteX6" fmla="*/ 2185431 w 6389124"/>
              <a:gd name="connsiteY6" fmla="*/ 70176 h 3982354"/>
              <a:gd name="connsiteX7" fmla="*/ 2262432 w 6389124"/>
              <a:gd name="connsiteY7" fmla="*/ 92813 h 3982354"/>
              <a:gd name="connsiteX8" fmla="*/ 2341696 w 6389124"/>
              <a:gd name="connsiteY8" fmla="*/ 124505 h 3982354"/>
              <a:gd name="connsiteX9" fmla="*/ 2418696 w 6389124"/>
              <a:gd name="connsiteY9" fmla="*/ 156197 h 3982354"/>
              <a:gd name="connsiteX10" fmla="*/ 2493431 w 6389124"/>
              <a:gd name="connsiteY10" fmla="*/ 192416 h 3982354"/>
              <a:gd name="connsiteX11" fmla="*/ 2565901 w 6389124"/>
              <a:gd name="connsiteY11" fmla="*/ 233163 h 3982354"/>
              <a:gd name="connsiteX12" fmla="*/ 2636106 w 6389124"/>
              <a:gd name="connsiteY12" fmla="*/ 278438 h 3982354"/>
              <a:gd name="connsiteX13" fmla="*/ 2706312 w 6389124"/>
              <a:gd name="connsiteY13" fmla="*/ 325976 h 3982354"/>
              <a:gd name="connsiteX14" fmla="*/ 2774253 w 6389124"/>
              <a:gd name="connsiteY14" fmla="*/ 380305 h 3982354"/>
              <a:gd name="connsiteX15" fmla="*/ 2839929 w 6389124"/>
              <a:gd name="connsiteY15" fmla="*/ 436898 h 3982354"/>
              <a:gd name="connsiteX16" fmla="*/ 2903340 w 6389124"/>
              <a:gd name="connsiteY16" fmla="*/ 495754 h 3982354"/>
              <a:gd name="connsiteX17" fmla="*/ 6389124 w 6389124"/>
              <a:gd name="connsiteY17" fmla="*/ 3982354 h 3982354"/>
              <a:gd name="connsiteX18" fmla="*/ 1576149 w 6389124"/>
              <a:gd name="connsiteY18" fmla="*/ 3982354 h 3982354"/>
              <a:gd name="connsiteX19" fmla="*/ 495968 w 6389124"/>
              <a:gd name="connsiteY19" fmla="*/ 2902084 h 3982354"/>
              <a:gd name="connsiteX20" fmla="*/ 437087 w 6389124"/>
              <a:gd name="connsiteY20" fmla="*/ 2838700 h 3982354"/>
              <a:gd name="connsiteX21" fmla="*/ 380469 w 6389124"/>
              <a:gd name="connsiteY21" fmla="*/ 2773052 h 3982354"/>
              <a:gd name="connsiteX22" fmla="*/ 328381 w 6389124"/>
              <a:gd name="connsiteY22" fmla="*/ 2705141 h 3982354"/>
              <a:gd name="connsiteX23" fmla="*/ 280822 w 6389124"/>
              <a:gd name="connsiteY23" fmla="*/ 2634966 h 3982354"/>
              <a:gd name="connsiteX24" fmla="*/ 235529 w 6389124"/>
              <a:gd name="connsiteY24" fmla="*/ 2564791 h 3982354"/>
              <a:gd name="connsiteX25" fmla="*/ 194765 w 6389124"/>
              <a:gd name="connsiteY25" fmla="*/ 2492352 h 3982354"/>
              <a:gd name="connsiteX26" fmla="*/ 158530 w 6389124"/>
              <a:gd name="connsiteY26" fmla="*/ 2415385 h 3982354"/>
              <a:gd name="connsiteX27" fmla="*/ 124559 w 6389124"/>
              <a:gd name="connsiteY27" fmla="*/ 2338419 h 3982354"/>
              <a:gd name="connsiteX28" fmla="*/ 95118 w 6389124"/>
              <a:gd name="connsiteY28" fmla="*/ 2261453 h 3982354"/>
              <a:gd name="connsiteX29" fmla="*/ 72471 w 6389124"/>
              <a:gd name="connsiteY29" fmla="*/ 2184486 h 3982354"/>
              <a:gd name="connsiteX30" fmla="*/ 47559 w 6389124"/>
              <a:gd name="connsiteY30" fmla="*/ 2102993 h 3982354"/>
              <a:gd name="connsiteX31" fmla="*/ 31706 w 6389124"/>
              <a:gd name="connsiteY31" fmla="*/ 2023762 h 3982354"/>
              <a:gd name="connsiteX32" fmla="*/ 18118 w 6389124"/>
              <a:gd name="connsiteY32" fmla="*/ 1944532 h 3982354"/>
              <a:gd name="connsiteX33" fmla="*/ 9060 w 6389124"/>
              <a:gd name="connsiteY33" fmla="*/ 1863039 h 3982354"/>
              <a:gd name="connsiteX34" fmla="*/ 4530 w 6389124"/>
              <a:gd name="connsiteY34" fmla="*/ 1779281 h 3982354"/>
              <a:gd name="connsiteX35" fmla="*/ 0 w 6389124"/>
              <a:gd name="connsiteY35" fmla="*/ 1697787 h 3982354"/>
              <a:gd name="connsiteX36" fmla="*/ 4530 w 6389124"/>
              <a:gd name="connsiteY36" fmla="*/ 1618557 h 3982354"/>
              <a:gd name="connsiteX37" fmla="*/ 9060 w 6389124"/>
              <a:gd name="connsiteY37" fmla="*/ 1534800 h 3982354"/>
              <a:gd name="connsiteX38" fmla="*/ 18118 w 6389124"/>
              <a:gd name="connsiteY38" fmla="*/ 1453306 h 3982354"/>
              <a:gd name="connsiteX39" fmla="*/ 31706 w 6389124"/>
              <a:gd name="connsiteY39" fmla="*/ 1374076 h 3982354"/>
              <a:gd name="connsiteX40" fmla="*/ 47559 w 6389124"/>
              <a:gd name="connsiteY40" fmla="*/ 1292582 h 3982354"/>
              <a:gd name="connsiteX41" fmla="*/ 72471 w 6389124"/>
              <a:gd name="connsiteY41" fmla="*/ 1213352 h 3982354"/>
              <a:gd name="connsiteX42" fmla="*/ 95118 w 6389124"/>
              <a:gd name="connsiteY42" fmla="*/ 1134122 h 3982354"/>
              <a:gd name="connsiteX43" fmla="*/ 124559 w 6389124"/>
              <a:gd name="connsiteY43" fmla="*/ 1059419 h 3982354"/>
              <a:gd name="connsiteX44" fmla="*/ 158530 w 6389124"/>
              <a:gd name="connsiteY44" fmla="*/ 980189 h 3982354"/>
              <a:gd name="connsiteX45" fmla="*/ 194765 w 6389124"/>
              <a:gd name="connsiteY45" fmla="*/ 905487 h 3982354"/>
              <a:gd name="connsiteX46" fmla="*/ 235529 w 6389124"/>
              <a:gd name="connsiteY46" fmla="*/ 833048 h 3982354"/>
              <a:gd name="connsiteX47" fmla="*/ 280822 w 6389124"/>
              <a:gd name="connsiteY47" fmla="*/ 762873 h 3982354"/>
              <a:gd name="connsiteX48" fmla="*/ 328381 w 6389124"/>
              <a:gd name="connsiteY48" fmla="*/ 692697 h 3982354"/>
              <a:gd name="connsiteX49" fmla="*/ 380469 w 6389124"/>
              <a:gd name="connsiteY49" fmla="*/ 624786 h 3982354"/>
              <a:gd name="connsiteX50" fmla="*/ 437087 w 6389124"/>
              <a:gd name="connsiteY50" fmla="*/ 559138 h 3982354"/>
              <a:gd name="connsiteX51" fmla="*/ 495968 w 6389124"/>
              <a:gd name="connsiteY51" fmla="*/ 495754 h 3982354"/>
              <a:gd name="connsiteX52" fmla="*/ 559380 w 6389124"/>
              <a:gd name="connsiteY52" fmla="*/ 436898 h 3982354"/>
              <a:gd name="connsiteX53" fmla="*/ 625056 w 6389124"/>
              <a:gd name="connsiteY53" fmla="*/ 380305 h 3982354"/>
              <a:gd name="connsiteX54" fmla="*/ 692998 w 6389124"/>
              <a:gd name="connsiteY54" fmla="*/ 325976 h 3982354"/>
              <a:gd name="connsiteX55" fmla="*/ 765468 w 6389124"/>
              <a:gd name="connsiteY55" fmla="*/ 278438 h 3982354"/>
              <a:gd name="connsiteX56" fmla="*/ 835674 w 6389124"/>
              <a:gd name="connsiteY56" fmla="*/ 233163 h 3982354"/>
              <a:gd name="connsiteX57" fmla="*/ 908144 w 6389124"/>
              <a:gd name="connsiteY57" fmla="*/ 192416 h 3982354"/>
              <a:gd name="connsiteX58" fmla="*/ 982879 w 6389124"/>
              <a:gd name="connsiteY58" fmla="*/ 156197 h 3982354"/>
              <a:gd name="connsiteX59" fmla="*/ 1057614 w 6389124"/>
              <a:gd name="connsiteY59" fmla="*/ 124505 h 3982354"/>
              <a:gd name="connsiteX60" fmla="*/ 1134612 w 6389124"/>
              <a:gd name="connsiteY60" fmla="*/ 92813 h 3982354"/>
              <a:gd name="connsiteX61" fmla="*/ 1216141 w 6389124"/>
              <a:gd name="connsiteY61" fmla="*/ 70176 h 3982354"/>
              <a:gd name="connsiteX62" fmla="*/ 1295407 w 6389124"/>
              <a:gd name="connsiteY62" fmla="*/ 45275 h 3982354"/>
              <a:gd name="connsiteX63" fmla="*/ 1374671 w 6389124"/>
              <a:gd name="connsiteY63" fmla="*/ 29429 h 3982354"/>
              <a:gd name="connsiteX64" fmla="*/ 1453935 w 6389124"/>
              <a:gd name="connsiteY64" fmla="*/ 15846 h 3982354"/>
              <a:gd name="connsiteX65" fmla="*/ 1537729 w 6389124"/>
              <a:gd name="connsiteY65" fmla="*/ 6792 h 3982354"/>
              <a:gd name="connsiteX66" fmla="*/ 1619258 w 6389124"/>
              <a:gd name="connsiteY66" fmla="*/ 2264 h 398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389124" h="3982354">
                <a:moveTo>
                  <a:pt x="1698523" y="0"/>
                </a:moveTo>
                <a:lnTo>
                  <a:pt x="1782316" y="2264"/>
                </a:lnTo>
                <a:lnTo>
                  <a:pt x="1863845" y="6792"/>
                </a:lnTo>
                <a:lnTo>
                  <a:pt x="1945374" y="15846"/>
                </a:lnTo>
                <a:lnTo>
                  <a:pt x="2026903" y="29429"/>
                </a:lnTo>
                <a:lnTo>
                  <a:pt x="2106168" y="45275"/>
                </a:lnTo>
                <a:lnTo>
                  <a:pt x="2185431" y="70176"/>
                </a:lnTo>
                <a:lnTo>
                  <a:pt x="2262432" y="92813"/>
                </a:lnTo>
                <a:lnTo>
                  <a:pt x="2341696" y="124505"/>
                </a:lnTo>
                <a:lnTo>
                  <a:pt x="2418696" y="156197"/>
                </a:lnTo>
                <a:lnTo>
                  <a:pt x="2493431" y="192416"/>
                </a:lnTo>
                <a:lnTo>
                  <a:pt x="2565901" y="233163"/>
                </a:lnTo>
                <a:lnTo>
                  <a:pt x="2636106" y="278438"/>
                </a:lnTo>
                <a:lnTo>
                  <a:pt x="2706312" y="325976"/>
                </a:lnTo>
                <a:lnTo>
                  <a:pt x="2774253" y="380305"/>
                </a:lnTo>
                <a:lnTo>
                  <a:pt x="2839929" y="436898"/>
                </a:lnTo>
                <a:lnTo>
                  <a:pt x="2903340" y="495754"/>
                </a:lnTo>
                <a:lnTo>
                  <a:pt x="6389124" y="3982354"/>
                </a:lnTo>
                <a:lnTo>
                  <a:pt x="1576149" y="3982354"/>
                </a:lnTo>
                <a:lnTo>
                  <a:pt x="495968" y="2902084"/>
                </a:lnTo>
                <a:lnTo>
                  <a:pt x="437087" y="2838700"/>
                </a:lnTo>
                <a:lnTo>
                  <a:pt x="380469" y="2773052"/>
                </a:lnTo>
                <a:lnTo>
                  <a:pt x="328381" y="2705141"/>
                </a:lnTo>
                <a:lnTo>
                  <a:pt x="280822" y="2634966"/>
                </a:lnTo>
                <a:lnTo>
                  <a:pt x="235529" y="2564791"/>
                </a:lnTo>
                <a:lnTo>
                  <a:pt x="194765" y="2492352"/>
                </a:lnTo>
                <a:lnTo>
                  <a:pt x="158530" y="2415385"/>
                </a:lnTo>
                <a:lnTo>
                  <a:pt x="124559" y="2338419"/>
                </a:lnTo>
                <a:lnTo>
                  <a:pt x="95118" y="2261453"/>
                </a:lnTo>
                <a:lnTo>
                  <a:pt x="72471" y="2184486"/>
                </a:lnTo>
                <a:lnTo>
                  <a:pt x="47559" y="2102993"/>
                </a:lnTo>
                <a:lnTo>
                  <a:pt x="31706" y="2023762"/>
                </a:lnTo>
                <a:lnTo>
                  <a:pt x="18118" y="1944532"/>
                </a:lnTo>
                <a:lnTo>
                  <a:pt x="9060" y="1863039"/>
                </a:lnTo>
                <a:lnTo>
                  <a:pt x="4530" y="1779281"/>
                </a:lnTo>
                <a:lnTo>
                  <a:pt x="0" y="1697787"/>
                </a:lnTo>
                <a:lnTo>
                  <a:pt x="4530" y="1618557"/>
                </a:lnTo>
                <a:lnTo>
                  <a:pt x="9060" y="1534800"/>
                </a:lnTo>
                <a:lnTo>
                  <a:pt x="18118" y="1453306"/>
                </a:lnTo>
                <a:lnTo>
                  <a:pt x="31706" y="1374076"/>
                </a:lnTo>
                <a:lnTo>
                  <a:pt x="47559" y="1292582"/>
                </a:lnTo>
                <a:lnTo>
                  <a:pt x="72471" y="1213352"/>
                </a:lnTo>
                <a:lnTo>
                  <a:pt x="95118" y="1134122"/>
                </a:lnTo>
                <a:lnTo>
                  <a:pt x="124559" y="1059419"/>
                </a:lnTo>
                <a:lnTo>
                  <a:pt x="158530" y="980189"/>
                </a:lnTo>
                <a:lnTo>
                  <a:pt x="194765" y="905487"/>
                </a:lnTo>
                <a:lnTo>
                  <a:pt x="235529" y="833048"/>
                </a:lnTo>
                <a:lnTo>
                  <a:pt x="280822" y="762873"/>
                </a:lnTo>
                <a:lnTo>
                  <a:pt x="328381" y="692697"/>
                </a:lnTo>
                <a:lnTo>
                  <a:pt x="380469" y="624786"/>
                </a:lnTo>
                <a:lnTo>
                  <a:pt x="437087" y="559138"/>
                </a:lnTo>
                <a:lnTo>
                  <a:pt x="495968" y="495754"/>
                </a:lnTo>
                <a:lnTo>
                  <a:pt x="559380" y="436898"/>
                </a:lnTo>
                <a:lnTo>
                  <a:pt x="625056" y="380305"/>
                </a:lnTo>
                <a:lnTo>
                  <a:pt x="692998" y="325976"/>
                </a:lnTo>
                <a:lnTo>
                  <a:pt x="765468" y="278438"/>
                </a:lnTo>
                <a:lnTo>
                  <a:pt x="835674" y="233163"/>
                </a:lnTo>
                <a:lnTo>
                  <a:pt x="908144" y="192416"/>
                </a:lnTo>
                <a:lnTo>
                  <a:pt x="982879" y="156197"/>
                </a:lnTo>
                <a:lnTo>
                  <a:pt x="1057614" y="124505"/>
                </a:lnTo>
                <a:lnTo>
                  <a:pt x="1134612" y="92813"/>
                </a:lnTo>
                <a:lnTo>
                  <a:pt x="1216141" y="70176"/>
                </a:lnTo>
                <a:lnTo>
                  <a:pt x="1295407" y="45275"/>
                </a:lnTo>
                <a:lnTo>
                  <a:pt x="1374671" y="29429"/>
                </a:lnTo>
                <a:lnTo>
                  <a:pt x="1453935" y="15846"/>
                </a:lnTo>
                <a:lnTo>
                  <a:pt x="1537729" y="6792"/>
                </a:lnTo>
                <a:lnTo>
                  <a:pt x="1619258" y="2264"/>
                </a:lnTo>
                <a:close/>
              </a:path>
            </a:pathLst>
          </a:custGeom>
          <a:solidFill>
            <a:srgbClr val="7050A1">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Θέση κειμένου 5">
            <a:extLst>
              <a:ext uri="{FF2B5EF4-FFF2-40B4-BE49-F238E27FC236}">
                <a16:creationId xmlns:a16="http://schemas.microsoft.com/office/drawing/2014/main" id="{4D60FA8C-3F8B-BE6D-0A7A-59376B2D652D}"/>
              </a:ext>
            </a:extLst>
          </p:cNvPr>
          <p:cNvSpPr>
            <a:spLocks noGrp="1"/>
          </p:cNvSpPr>
          <p:nvPr>
            <p:ph type="body" sz="quarter" idx="10" hasCustomPrompt="1"/>
          </p:nvPr>
        </p:nvSpPr>
        <p:spPr>
          <a:xfrm>
            <a:off x="615148" y="968015"/>
            <a:ext cx="7091938" cy="1001939"/>
          </a:xfrm>
          <a:prstGeom prst="rect">
            <a:avLst/>
          </a:prstGeom>
        </p:spPr>
        <p:txBody>
          <a:bodyPr/>
          <a:lstStyle>
            <a:lvl1pPr marL="0" indent="0" algn="l">
              <a:buNone/>
              <a:defRPr sz="4000">
                <a:solidFill>
                  <a:srgbClr val="948CBC"/>
                </a:solidFill>
              </a:defRPr>
            </a:lvl1pPr>
          </a:lstStyle>
          <a:p>
            <a:pPr lvl="0"/>
            <a:r>
              <a:rPr lang="en-US" dirty="0">
                <a:latin typeface="Montserrat ExtraBold" panose="00000900000000000000" pitchFamily="2" charset="0"/>
              </a:rPr>
              <a:t>TITLE</a:t>
            </a:r>
            <a:endParaRPr lang="el-GR" dirty="0"/>
          </a:p>
        </p:txBody>
      </p:sp>
      <p:sp>
        <p:nvSpPr>
          <p:cNvPr id="3" name="Θέση κειμένου 15">
            <a:extLst>
              <a:ext uri="{FF2B5EF4-FFF2-40B4-BE49-F238E27FC236}">
                <a16:creationId xmlns:a16="http://schemas.microsoft.com/office/drawing/2014/main" id="{8D05FE70-4152-46B1-25EA-006050396C55}"/>
              </a:ext>
            </a:extLst>
          </p:cNvPr>
          <p:cNvSpPr>
            <a:spLocks noGrp="1"/>
          </p:cNvSpPr>
          <p:nvPr>
            <p:ph type="body" sz="quarter" idx="12" hasCustomPrompt="1"/>
          </p:nvPr>
        </p:nvSpPr>
        <p:spPr>
          <a:xfrm>
            <a:off x="615148" y="2695239"/>
            <a:ext cx="7091938" cy="5607386"/>
          </a:xfrm>
          <a:prstGeom prst="rect">
            <a:avLst/>
          </a:prstGeom>
        </p:spPr>
        <p:txBody>
          <a:bodyPr/>
          <a:lstStyle>
            <a:lvl1pPr>
              <a:defRPr sz="3600">
                <a:solidFill>
                  <a:srgbClr val="7050A1"/>
                </a:solidFill>
                <a:latin typeface="Roboto" panose="02000000000000000000" pitchFamily="2" charset="0"/>
                <a:ea typeface="Roboto" panose="02000000000000000000" pitchFamily="2" charset="0"/>
                <a:cs typeface="Roboto" panose="02000000000000000000" pitchFamily="2" charset="0"/>
              </a:defRPr>
            </a:lvl1pPr>
            <a:lvl2pPr>
              <a:defRPr sz="2800">
                <a:solidFill>
                  <a:schemeClr val="bg2"/>
                </a:solidFill>
                <a:latin typeface="Roboto" panose="02000000000000000000" pitchFamily="2" charset="0"/>
                <a:ea typeface="Roboto" panose="02000000000000000000" pitchFamily="2" charset="0"/>
                <a:cs typeface="Roboto" panose="02000000000000000000" pitchFamily="2" charset="0"/>
              </a:defRPr>
            </a:lvl2pPr>
          </a:lstStyle>
          <a:p>
            <a:pPr lvl="0"/>
            <a:r>
              <a:rPr lang="en-US" dirty="0"/>
              <a:t>Title</a:t>
            </a:r>
          </a:p>
          <a:p>
            <a:pPr lvl="1"/>
            <a:r>
              <a:rPr lang="en-US" dirty="0"/>
              <a:t>Subtitle</a:t>
            </a:r>
          </a:p>
          <a:p>
            <a:pPr lvl="1"/>
            <a:r>
              <a:rPr lang="en-US" dirty="0"/>
              <a:t>Subtitle</a:t>
            </a:r>
            <a:endParaRPr lang="el-GR" dirty="0"/>
          </a:p>
        </p:txBody>
      </p:sp>
    </p:spTree>
    <p:extLst>
      <p:ext uri="{BB962C8B-B14F-4D97-AF65-F5344CB8AC3E}">
        <p14:creationId xmlns:p14="http://schemas.microsoft.com/office/powerpoint/2010/main" val="1636440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Opening (16-02-24)-06">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E3B611-86FE-AB1A-783E-4345D8C057A2}"/>
              </a:ext>
            </a:extLst>
          </p:cNvPr>
          <p:cNvSpPr/>
          <p:nvPr userDrawn="1"/>
        </p:nvSpPr>
        <p:spPr>
          <a:xfrm>
            <a:off x="7455877" y="9401908"/>
            <a:ext cx="10832123" cy="88668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2" name="Полилиния 25">
            <a:extLst>
              <a:ext uri="{FF2B5EF4-FFF2-40B4-BE49-F238E27FC236}">
                <a16:creationId xmlns:a16="http://schemas.microsoft.com/office/drawing/2014/main" id="{E6A6EF11-7075-70DA-4C9C-02A2C0E0D4C1}"/>
              </a:ext>
            </a:extLst>
          </p:cNvPr>
          <p:cNvSpPr/>
          <p:nvPr userDrawn="1"/>
        </p:nvSpPr>
        <p:spPr>
          <a:xfrm>
            <a:off x="2" y="0"/>
            <a:ext cx="7677569" cy="10288588"/>
          </a:xfrm>
          <a:custGeom>
            <a:avLst/>
            <a:gdLst>
              <a:gd name="connsiteX0" fmla="*/ 7677569 w 7677569"/>
              <a:gd name="connsiteY0" fmla="*/ 0 h 10288588"/>
              <a:gd name="connsiteX1" fmla="*/ 6256645 w 7677569"/>
              <a:gd name="connsiteY1" fmla="*/ 10288588 h 10288588"/>
              <a:gd name="connsiteX2" fmla="*/ 0 w 7677569"/>
              <a:gd name="connsiteY2" fmla="*/ 10288588 h 10288588"/>
              <a:gd name="connsiteX3" fmla="*/ 0 w 7677569"/>
              <a:gd name="connsiteY3" fmla="*/ 1 h 10288588"/>
            </a:gdLst>
            <a:ahLst/>
            <a:cxnLst>
              <a:cxn ang="0">
                <a:pos x="connsiteX0" y="connsiteY0"/>
              </a:cxn>
              <a:cxn ang="0">
                <a:pos x="connsiteX1" y="connsiteY1"/>
              </a:cxn>
              <a:cxn ang="0">
                <a:pos x="connsiteX2" y="connsiteY2"/>
              </a:cxn>
              <a:cxn ang="0">
                <a:pos x="connsiteX3" y="connsiteY3"/>
              </a:cxn>
            </a:cxnLst>
            <a:rect l="l" t="t" r="r" b="b"/>
            <a:pathLst>
              <a:path w="7677569" h="10288588">
                <a:moveTo>
                  <a:pt x="7677569" y="0"/>
                </a:moveTo>
                <a:lnTo>
                  <a:pt x="6256645" y="10288588"/>
                </a:lnTo>
                <a:lnTo>
                  <a:pt x="0" y="10288588"/>
                </a:lnTo>
                <a:lnTo>
                  <a:pt x="0" y="1"/>
                </a:lnTo>
                <a:close/>
              </a:path>
            </a:pathLst>
          </a:custGeom>
          <a:solidFill>
            <a:srgbClr val="4E8A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Полилиния 37">
            <a:extLst>
              <a:ext uri="{FF2B5EF4-FFF2-40B4-BE49-F238E27FC236}">
                <a16:creationId xmlns:a16="http://schemas.microsoft.com/office/drawing/2014/main" id="{0F7B1AA3-FE98-BB2D-B6C0-BFD3733D7876}"/>
              </a:ext>
            </a:extLst>
          </p:cNvPr>
          <p:cNvSpPr/>
          <p:nvPr userDrawn="1"/>
        </p:nvSpPr>
        <p:spPr>
          <a:xfrm rot="10800000">
            <a:off x="4890786" y="-1"/>
            <a:ext cx="13397213" cy="10288588"/>
          </a:xfrm>
          <a:custGeom>
            <a:avLst/>
            <a:gdLst>
              <a:gd name="connsiteX0" fmla="*/ 11972511 w 13397213"/>
              <a:gd name="connsiteY0" fmla="*/ 10315941 h 10315941"/>
              <a:gd name="connsiteX1" fmla="*/ 0 w 13397213"/>
              <a:gd name="connsiteY1" fmla="*/ 10315941 h 10315941"/>
              <a:gd name="connsiteX2" fmla="*/ 0 w 13397213"/>
              <a:gd name="connsiteY2" fmla="*/ 0 h 10315941"/>
              <a:gd name="connsiteX3" fmla="*/ 13397213 w 13397213"/>
              <a:gd name="connsiteY3" fmla="*/ 0 h 10315941"/>
            </a:gdLst>
            <a:ahLst/>
            <a:cxnLst>
              <a:cxn ang="0">
                <a:pos x="connsiteX0" y="connsiteY0"/>
              </a:cxn>
              <a:cxn ang="0">
                <a:pos x="connsiteX1" y="connsiteY1"/>
              </a:cxn>
              <a:cxn ang="0">
                <a:pos x="connsiteX2" y="connsiteY2"/>
              </a:cxn>
              <a:cxn ang="0">
                <a:pos x="connsiteX3" y="connsiteY3"/>
              </a:cxn>
            </a:cxnLst>
            <a:rect l="l" t="t" r="r" b="b"/>
            <a:pathLst>
              <a:path w="13397213" h="10315941">
                <a:moveTo>
                  <a:pt x="11972511" y="10315941"/>
                </a:moveTo>
                <a:lnTo>
                  <a:pt x="0" y="10315941"/>
                </a:lnTo>
                <a:lnTo>
                  <a:pt x="0" y="0"/>
                </a:lnTo>
                <a:lnTo>
                  <a:pt x="13397213" y="0"/>
                </a:lnTo>
                <a:close/>
              </a:path>
            </a:pathLst>
          </a:custGeom>
          <a:solidFill>
            <a:srgbClr val="7050A1">
              <a:alpha val="67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16">
            <a:extLst>
              <a:ext uri="{FF2B5EF4-FFF2-40B4-BE49-F238E27FC236}">
                <a16:creationId xmlns:a16="http://schemas.microsoft.com/office/drawing/2014/main" id="{4A300627-32E3-F3B1-D2D1-294C57356A25}"/>
              </a:ext>
            </a:extLst>
          </p:cNvPr>
          <p:cNvPicPr>
            <a:picLocks noChangeAspect="1"/>
          </p:cNvPicPr>
          <p:nvPr userDrawn="1"/>
        </p:nvPicPr>
        <p:blipFill>
          <a:blip r:embed="rId2" cstate="screen">
            <a:grayscl/>
            <a:extLst>
              <a:ext uri="{28A0092B-C50C-407E-A947-70E740481C1C}">
                <a14:useLocalDpi xmlns:a14="http://schemas.microsoft.com/office/drawing/2010/main"/>
              </a:ext>
            </a:extLst>
          </a:blip>
          <a:srcRect/>
          <a:stretch/>
        </p:blipFill>
        <p:spPr>
          <a:xfrm>
            <a:off x="864000" y="2073291"/>
            <a:ext cx="16602233" cy="7328617"/>
          </a:xfrm>
          <a:prstGeom prst="rect">
            <a:avLst/>
          </a:prstGeom>
          <a:ln w="63500">
            <a:solidFill>
              <a:schemeClr val="bg2"/>
            </a:solidFill>
          </a:ln>
        </p:spPr>
      </p:pic>
      <p:sp>
        <p:nvSpPr>
          <p:cNvPr id="4" name="Θέση κειμένου 5">
            <a:extLst>
              <a:ext uri="{FF2B5EF4-FFF2-40B4-BE49-F238E27FC236}">
                <a16:creationId xmlns:a16="http://schemas.microsoft.com/office/drawing/2014/main" id="{2C00DFAB-DBAF-6479-EEBA-B87FB13F81D5}"/>
              </a:ext>
            </a:extLst>
          </p:cNvPr>
          <p:cNvSpPr>
            <a:spLocks noGrp="1"/>
          </p:cNvSpPr>
          <p:nvPr>
            <p:ph type="body" sz="quarter" idx="10" hasCustomPrompt="1"/>
          </p:nvPr>
        </p:nvSpPr>
        <p:spPr>
          <a:xfrm>
            <a:off x="724474" y="569126"/>
            <a:ext cx="6982612" cy="1001939"/>
          </a:xfrm>
          <a:prstGeom prst="rect">
            <a:avLst/>
          </a:prstGeom>
        </p:spPr>
        <p:txBody>
          <a:bodyPr anchor="ctr"/>
          <a:lstStyle>
            <a:lvl1pPr marL="0" indent="0" algn="l">
              <a:buNone/>
              <a:defRPr sz="4000">
                <a:solidFill>
                  <a:schemeClr val="bg2"/>
                </a:solidFill>
              </a:defRPr>
            </a:lvl1pPr>
          </a:lstStyle>
          <a:p>
            <a:pPr lvl="0"/>
            <a:r>
              <a:rPr lang="en-US" dirty="0">
                <a:latin typeface="Montserrat ExtraBold" panose="00000900000000000000" pitchFamily="2" charset="0"/>
              </a:rPr>
              <a:t>RISKS</a:t>
            </a:r>
            <a:endParaRPr lang="el-GR" dirty="0"/>
          </a:p>
        </p:txBody>
      </p:sp>
    </p:spTree>
    <p:extLst>
      <p:ext uri="{BB962C8B-B14F-4D97-AF65-F5344CB8AC3E}">
        <p14:creationId xmlns:p14="http://schemas.microsoft.com/office/powerpoint/2010/main" val="3627764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ables BG">
    <p:spTree>
      <p:nvGrpSpPr>
        <p:cNvPr id="1" name=""/>
        <p:cNvGrpSpPr/>
        <p:nvPr/>
      </p:nvGrpSpPr>
      <p:grpSpPr>
        <a:xfrm>
          <a:off x="0" y="0"/>
          <a:ext cx="0" cy="0"/>
          <a:chOff x="0" y="0"/>
          <a:chExt cx="0" cy="0"/>
        </a:xfrm>
      </p:grpSpPr>
      <p:sp>
        <p:nvSpPr>
          <p:cNvPr id="3" name="Полилиния: фигура 2">
            <a:extLst>
              <a:ext uri="{FF2B5EF4-FFF2-40B4-BE49-F238E27FC236}">
                <a16:creationId xmlns:a16="http://schemas.microsoft.com/office/drawing/2014/main" id="{CB6C0770-7F51-46A0-BA12-4AF75CDA4B5C}"/>
              </a:ext>
            </a:extLst>
          </p:cNvPr>
          <p:cNvSpPr/>
          <p:nvPr userDrawn="1"/>
        </p:nvSpPr>
        <p:spPr>
          <a:xfrm>
            <a:off x="0" y="0"/>
            <a:ext cx="18288000" cy="9333186"/>
          </a:xfrm>
          <a:custGeom>
            <a:avLst/>
            <a:gdLst>
              <a:gd name="connsiteX0" fmla="*/ 0 w 18288000"/>
              <a:gd name="connsiteY0" fmla="*/ 0 h 10288588"/>
              <a:gd name="connsiteX1" fmla="*/ 18288000 w 18288000"/>
              <a:gd name="connsiteY1" fmla="*/ 0 h 10288588"/>
              <a:gd name="connsiteX2" fmla="*/ 18288000 w 18288000"/>
              <a:gd name="connsiteY2" fmla="*/ 10288588 h 10288588"/>
              <a:gd name="connsiteX3" fmla="*/ 0 w 18288000"/>
              <a:gd name="connsiteY3" fmla="*/ 10288588 h 10288588"/>
            </a:gdLst>
            <a:ahLst/>
            <a:cxnLst>
              <a:cxn ang="0">
                <a:pos x="connsiteX0" y="connsiteY0"/>
              </a:cxn>
              <a:cxn ang="0">
                <a:pos x="connsiteX1" y="connsiteY1"/>
              </a:cxn>
              <a:cxn ang="0">
                <a:pos x="connsiteX2" y="connsiteY2"/>
              </a:cxn>
              <a:cxn ang="0">
                <a:pos x="connsiteX3" y="connsiteY3"/>
              </a:cxn>
            </a:cxnLst>
            <a:rect l="l" t="t" r="r" b="b"/>
            <a:pathLst>
              <a:path w="18288000" h="10288588">
                <a:moveTo>
                  <a:pt x="0" y="0"/>
                </a:moveTo>
                <a:lnTo>
                  <a:pt x="18288000" y="0"/>
                </a:lnTo>
                <a:lnTo>
                  <a:pt x="18288000" y="10288588"/>
                </a:lnTo>
                <a:lnTo>
                  <a:pt x="0" y="10288588"/>
                </a:lnTo>
                <a:close/>
              </a:path>
            </a:pathLst>
          </a:custGeom>
          <a:solidFill>
            <a:srgbClr val="F3F4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 name="Прямоугольник: скругленные углы 4">
            <a:extLst>
              <a:ext uri="{FF2B5EF4-FFF2-40B4-BE49-F238E27FC236}">
                <a16:creationId xmlns:a16="http://schemas.microsoft.com/office/drawing/2014/main" id="{1DC639E3-8617-E6D7-8A0B-DBC00DECBC80}"/>
              </a:ext>
            </a:extLst>
          </p:cNvPr>
          <p:cNvSpPr/>
          <p:nvPr userDrawn="1"/>
        </p:nvSpPr>
        <p:spPr>
          <a:xfrm>
            <a:off x="306974" y="819150"/>
            <a:ext cx="17688910" cy="8293319"/>
          </a:xfrm>
          <a:prstGeom prst="roundRect">
            <a:avLst>
              <a:gd name="adj" fmla="val 7423"/>
            </a:avLst>
          </a:prstGeom>
          <a:solidFill>
            <a:schemeClr val="bg2"/>
          </a:solidFill>
          <a:ln>
            <a:noFill/>
          </a:ln>
          <a:effectLst>
            <a:outerShdw blurRad="596900" sx="98000" sy="9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4" name="Round Same-side Corner of Rectangle 3">
            <a:extLst>
              <a:ext uri="{FF2B5EF4-FFF2-40B4-BE49-F238E27FC236}">
                <a16:creationId xmlns:a16="http://schemas.microsoft.com/office/drawing/2014/main" id="{BF33AFE4-5E74-6312-0084-CE65C26C01A9}"/>
              </a:ext>
            </a:extLst>
          </p:cNvPr>
          <p:cNvSpPr/>
          <p:nvPr userDrawn="1"/>
        </p:nvSpPr>
        <p:spPr>
          <a:xfrm rot="10800000">
            <a:off x="700659" y="0"/>
            <a:ext cx="16901538" cy="1773534"/>
          </a:xfrm>
          <a:prstGeom prst="round2SameRect">
            <a:avLst/>
          </a:prstGeom>
          <a:solidFill>
            <a:srgbClr val="4E8A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5" name="Θέση κειμένου 5">
            <a:extLst>
              <a:ext uri="{FF2B5EF4-FFF2-40B4-BE49-F238E27FC236}">
                <a16:creationId xmlns:a16="http://schemas.microsoft.com/office/drawing/2014/main" id="{ED6B068F-D46D-D7D8-22BC-8A853E4FA219}"/>
              </a:ext>
            </a:extLst>
          </p:cNvPr>
          <p:cNvSpPr>
            <a:spLocks noGrp="1"/>
          </p:cNvSpPr>
          <p:nvPr>
            <p:ph type="body" sz="quarter" idx="11" hasCustomPrompt="1"/>
          </p:nvPr>
        </p:nvSpPr>
        <p:spPr>
          <a:xfrm>
            <a:off x="700658" y="380985"/>
            <a:ext cx="16901539" cy="1001939"/>
          </a:xfrm>
          <a:prstGeom prst="rect">
            <a:avLst/>
          </a:prstGeom>
        </p:spPr>
        <p:txBody>
          <a:bodyPr anchor="ctr"/>
          <a:lstStyle>
            <a:lvl1pPr marL="0" indent="0" algn="ctr">
              <a:buNone/>
              <a:defRPr sz="4000">
                <a:solidFill>
                  <a:schemeClr val="bg2"/>
                </a:solidFill>
              </a:defRPr>
            </a:lvl1pPr>
          </a:lstStyle>
          <a:p>
            <a:pPr lvl="0"/>
            <a:r>
              <a:rPr lang="en-US" dirty="0">
                <a:latin typeface="Montserrat ExtraBold" panose="00000900000000000000" pitchFamily="2" charset="0"/>
              </a:rPr>
              <a:t>Next actions M1-M6</a:t>
            </a:r>
            <a:endParaRPr lang="el-GR" dirty="0"/>
          </a:p>
        </p:txBody>
      </p:sp>
      <p:sp>
        <p:nvSpPr>
          <p:cNvPr id="6" name="Ορθογώνιο: Στρογγύλεμα γωνιών 5">
            <a:extLst>
              <a:ext uri="{FF2B5EF4-FFF2-40B4-BE49-F238E27FC236}">
                <a16:creationId xmlns:a16="http://schemas.microsoft.com/office/drawing/2014/main" id="{E14F803D-8507-E17F-6A26-7E3A6901EDDE}"/>
              </a:ext>
            </a:extLst>
          </p:cNvPr>
          <p:cNvSpPr/>
          <p:nvPr userDrawn="1"/>
        </p:nvSpPr>
        <p:spPr>
          <a:xfrm>
            <a:off x="13125447" y="2211700"/>
            <a:ext cx="4476750" cy="6475100"/>
          </a:xfrm>
          <a:prstGeom prst="roundRect">
            <a:avLst>
              <a:gd name="adj" fmla="val 11561"/>
            </a:avLst>
          </a:prstGeom>
          <a:blipFill dpi="0" rotWithShape="0">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Θέση κειμένου 7">
            <a:extLst>
              <a:ext uri="{FF2B5EF4-FFF2-40B4-BE49-F238E27FC236}">
                <a16:creationId xmlns:a16="http://schemas.microsoft.com/office/drawing/2014/main" id="{A2464172-23BF-472B-8733-554ED6508DCF}"/>
              </a:ext>
            </a:extLst>
          </p:cNvPr>
          <p:cNvSpPr>
            <a:spLocks noGrp="1"/>
          </p:cNvSpPr>
          <p:nvPr>
            <p:ph type="body" sz="quarter" idx="12" hasCustomPrompt="1"/>
          </p:nvPr>
        </p:nvSpPr>
        <p:spPr>
          <a:xfrm>
            <a:off x="719138" y="2211700"/>
            <a:ext cx="11987212" cy="6475100"/>
          </a:xfrm>
          <a:prstGeom prst="rect">
            <a:avLst/>
          </a:prstGeom>
        </p:spPr>
        <p:txBody>
          <a:bodyPr/>
          <a:lstStyle>
            <a:lvl1pPr marL="0" indent="0">
              <a:buNone/>
              <a:defRPr sz="2400"/>
            </a:lvl1pPr>
          </a:lstStyle>
          <a:p>
            <a:pPr lvl="0"/>
            <a:r>
              <a:rPr lang="en-US" sz="2400" dirty="0">
                <a:latin typeface="Montserrat Light" panose="00000400000000000000" pitchFamily="2" charset="0"/>
              </a:rPr>
              <a:t>Text here</a:t>
            </a:r>
            <a:endParaRPr lang="el-GR" dirty="0"/>
          </a:p>
        </p:txBody>
      </p:sp>
    </p:spTree>
    <p:extLst>
      <p:ext uri="{BB962C8B-B14F-4D97-AF65-F5344CB8AC3E}">
        <p14:creationId xmlns:p14="http://schemas.microsoft.com/office/powerpoint/2010/main" val="4160775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ables BG2">
    <p:spTree>
      <p:nvGrpSpPr>
        <p:cNvPr id="1" name=""/>
        <p:cNvGrpSpPr/>
        <p:nvPr/>
      </p:nvGrpSpPr>
      <p:grpSpPr>
        <a:xfrm>
          <a:off x="0" y="0"/>
          <a:ext cx="0" cy="0"/>
          <a:chOff x="0" y="0"/>
          <a:chExt cx="0" cy="0"/>
        </a:xfrm>
      </p:grpSpPr>
      <p:sp>
        <p:nvSpPr>
          <p:cNvPr id="23" name="Полилиния 7">
            <a:extLst>
              <a:ext uri="{FF2B5EF4-FFF2-40B4-BE49-F238E27FC236}">
                <a16:creationId xmlns:a16="http://schemas.microsoft.com/office/drawing/2014/main" id="{B97ADAAE-CF0D-4EB1-AD17-E3CF1FDFC314}"/>
              </a:ext>
            </a:extLst>
          </p:cNvPr>
          <p:cNvSpPr/>
          <p:nvPr userDrawn="1"/>
        </p:nvSpPr>
        <p:spPr>
          <a:xfrm>
            <a:off x="-23368000" y="-15646402"/>
            <a:ext cx="65024000" cy="41581392"/>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5" name="Полилиния: фигура 24">
            <a:extLst>
              <a:ext uri="{FF2B5EF4-FFF2-40B4-BE49-F238E27FC236}">
                <a16:creationId xmlns:a16="http://schemas.microsoft.com/office/drawing/2014/main" id="{ADC168D5-5B7C-44D2-A39A-B6AF10163A9B}"/>
              </a:ext>
            </a:extLst>
          </p:cNvPr>
          <p:cNvSpPr>
            <a:spLocks/>
          </p:cNvSpPr>
          <p:nvPr userDrawn="1"/>
        </p:nvSpPr>
        <p:spPr bwMode="auto">
          <a:xfrm rot="9096382">
            <a:off x="2622996" y="3226528"/>
            <a:ext cx="18748214" cy="8857325"/>
          </a:xfrm>
          <a:custGeom>
            <a:avLst/>
            <a:gdLst>
              <a:gd name="connsiteX0" fmla="*/ 0 w 18748214"/>
              <a:gd name="connsiteY0" fmla="*/ 8618677 h 8857325"/>
              <a:gd name="connsiteX1" fmla="*/ 4658865 w 18748214"/>
              <a:gd name="connsiteY1" fmla="*/ 0 h 8857325"/>
              <a:gd name="connsiteX2" fmla="*/ 18748214 w 18748214"/>
              <a:gd name="connsiteY2" fmla="*/ 7616059 h 8857325"/>
              <a:gd name="connsiteX3" fmla="*/ 18310692 w 18748214"/>
              <a:gd name="connsiteY3" fmla="*/ 7764729 h 8857325"/>
              <a:gd name="connsiteX4" fmla="*/ 17823584 w 18748214"/>
              <a:gd name="connsiteY4" fmla="*/ 7936458 h 8857325"/>
              <a:gd name="connsiteX5" fmla="*/ 17332840 w 18748214"/>
              <a:gd name="connsiteY5" fmla="*/ 8108187 h 8857325"/>
              <a:gd name="connsiteX6" fmla="*/ 16842099 w 18748214"/>
              <a:gd name="connsiteY6" fmla="*/ 8274937 h 8857325"/>
              <a:gd name="connsiteX7" fmla="*/ 16594912 w 18748214"/>
              <a:gd name="connsiteY7" fmla="*/ 8352092 h 8857325"/>
              <a:gd name="connsiteX8" fmla="*/ 16351362 w 18748214"/>
              <a:gd name="connsiteY8" fmla="*/ 8429246 h 8857325"/>
              <a:gd name="connsiteX9" fmla="*/ 16107808 w 18748214"/>
              <a:gd name="connsiteY9" fmla="*/ 8503912 h 8857325"/>
              <a:gd name="connsiteX10" fmla="*/ 15864252 w 18748214"/>
              <a:gd name="connsiteY10" fmla="*/ 8571109 h 8857325"/>
              <a:gd name="connsiteX11" fmla="*/ 15617062 w 18748214"/>
              <a:gd name="connsiteY11" fmla="*/ 8630841 h 8857325"/>
              <a:gd name="connsiteX12" fmla="*/ 15373512 w 18748214"/>
              <a:gd name="connsiteY12" fmla="*/ 8688084 h 8857325"/>
              <a:gd name="connsiteX13" fmla="*/ 15126319 w 18748214"/>
              <a:gd name="connsiteY13" fmla="*/ 8735371 h 8857325"/>
              <a:gd name="connsiteX14" fmla="*/ 14882770 w 18748214"/>
              <a:gd name="connsiteY14" fmla="*/ 8780171 h 8857325"/>
              <a:gd name="connsiteX15" fmla="*/ 14635583 w 18748214"/>
              <a:gd name="connsiteY15" fmla="*/ 8812526 h 8857325"/>
              <a:gd name="connsiteX16" fmla="*/ 14395662 w 18748214"/>
              <a:gd name="connsiteY16" fmla="*/ 8834926 h 8857325"/>
              <a:gd name="connsiteX17" fmla="*/ 14148472 w 18748214"/>
              <a:gd name="connsiteY17" fmla="*/ 8852349 h 8857325"/>
              <a:gd name="connsiteX18" fmla="*/ 13904920 w 18748214"/>
              <a:gd name="connsiteY18" fmla="*/ 8857325 h 8857325"/>
              <a:gd name="connsiteX19" fmla="*/ 13657729 w 18748214"/>
              <a:gd name="connsiteY19" fmla="*/ 8852349 h 8857325"/>
              <a:gd name="connsiteX20" fmla="*/ 13414180 w 18748214"/>
              <a:gd name="connsiteY20" fmla="*/ 8834925 h 8857325"/>
              <a:gd name="connsiteX21" fmla="*/ 13166991 w 18748214"/>
              <a:gd name="connsiteY21" fmla="*/ 8812526 h 8857325"/>
              <a:gd name="connsiteX22" fmla="*/ 12927074 w 18748214"/>
              <a:gd name="connsiteY22" fmla="*/ 8780174 h 8857325"/>
              <a:gd name="connsiteX23" fmla="*/ 12679885 w 18748214"/>
              <a:gd name="connsiteY23" fmla="*/ 8735374 h 8857325"/>
              <a:gd name="connsiteX24" fmla="*/ 12436330 w 18748214"/>
              <a:gd name="connsiteY24" fmla="*/ 8688085 h 8857325"/>
              <a:gd name="connsiteX25" fmla="*/ 12189140 w 18748214"/>
              <a:gd name="connsiteY25" fmla="*/ 8630840 h 8857325"/>
              <a:gd name="connsiteX26" fmla="*/ 11945588 w 18748214"/>
              <a:gd name="connsiteY26" fmla="*/ 8571109 h 8857325"/>
              <a:gd name="connsiteX27" fmla="*/ 11698399 w 18748214"/>
              <a:gd name="connsiteY27" fmla="*/ 8503912 h 8857325"/>
              <a:gd name="connsiteX28" fmla="*/ 11458482 w 18748214"/>
              <a:gd name="connsiteY28" fmla="*/ 8429248 h 8857325"/>
              <a:gd name="connsiteX29" fmla="*/ 11211294 w 18748214"/>
              <a:gd name="connsiteY29" fmla="*/ 8352094 h 8857325"/>
              <a:gd name="connsiteX30" fmla="*/ 10967740 w 18748214"/>
              <a:gd name="connsiteY30" fmla="*/ 8274938 h 8857325"/>
              <a:gd name="connsiteX31" fmla="*/ 10476998 w 18748214"/>
              <a:gd name="connsiteY31" fmla="*/ 8108187 h 8857325"/>
              <a:gd name="connsiteX32" fmla="*/ 9989890 w 18748214"/>
              <a:gd name="connsiteY32" fmla="*/ 7936458 h 8857325"/>
              <a:gd name="connsiteX33" fmla="*/ 9499150 w 18748214"/>
              <a:gd name="connsiteY33" fmla="*/ 7764729 h 8857325"/>
              <a:gd name="connsiteX34" fmla="*/ 9008407 w 18748214"/>
              <a:gd name="connsiteY34" fmla="*/ 7597977 h 8857325"/>
              <a:gd name="connsiteX35" fmla="*/ 8761219 w 18748214"/>
              <a:gd name="connsiteY35" fmla="*/ 7518336 h 8857325"/>
              <a:gd name="connsiteX36" fmla="*/ 8517664 w 18748214"/>
              <a:gd name="connsiteY36" fmla="*/ 7441183 h 8857325"/>
              <a:gd name="connsiteX37" fmla="*/ 8274108 w 18748214"/>
              <a:gd name="connsiteY37" fmla="*/ 7369005 h 8857325"/>
              <a:gd name="connsiteX38" fmla="*/ 8030556 w 18748214"/>
              <a:gd name="connsiteY38" fmla="*/ 7301806 h 8857325"/>
              <a:gd name="connsiteX39" fmla="*/ 7783368 w 18748214"/>
              <a:gd name="connsiteY39" fmla="*/ 7242074 h 8857325"/>
              <a:gd name="connsiteX40" fmla="*/ 7539813 w 18748214"/>
              <a:gd name="connsiteY40" fmla="*/ 7184832 h 8857325"/>
              <a:gd name="connsiteX41" fmla="*/ 7292625 w 18748214"/>
              <a:gd name="connsiteY41" fmla="*/ 7135056 h 8857325"/>
              <a:gd name="connsiteX42" fmla="*/ 7049073 w 18748214"/>
              <a:gd name="connsiteY42" fmla="*/ 7092745 h 8857325"/>
              <a:gd name="connsiteX43" fmla="*/ 6801883 w 18748214"/>
              <a:gd name="connsiteY43" fmla="*/ 7060390 h 8857325"/>
              <a:gd name="connsiteX44" fmla="*/ 6561962 w 18748214"/>
              <a:gd name="connsiteY44" fmla="*/ 7033013 h 8857325"/>
              <a:gd name="connsiteX45" fmla="*/ 6314774 w 18748214"/>
              <a:gd name="connsiteY45" fmla="*/ 7020568 h 8857325"/>
              <a:gd name="connsiteX46" fmla="*/ 6071223 w 18748214"/>
              <a:gd name="connsiteY46" fmla="*/ 7015591 h 8857325"/>
              <a:gd name="connsiteX47" fmla="*/ 5824035 w 18748214"/>
              <a:gd name="connsiteY47" fmla="*/ 7020570 h 8857325"/>
              <a:gd name="connsiteX48" fmla="*/ 5580480 w 18748214"/>
              <a:gd name="connsiteY48" fmla="*/ 7033013 h 8857325"/>
              <a:gd name="connsiteX49" fmla="*/ 5333292 w 18748214"/>
              <a:gd name="connsiteY49" fmla="*/ 7060391 h 8857325"/>
              <a:gd name="connsiteX50" fmla="*/ 5093372 w 18748214"/>
              <a:gd name="connsiteY50" fmla="*/ 7092744 h 8857325"/>
              <a:gd name="connsiteX51" fmla="*/ 4846185 w 18748214"/>
              <a:gd name="connsiteY51" fmla="*/ 7135056 h 8857325"/>
              <a:gd name="connsiteX52" fmla="*/ 4602632 w 18748214"/>
              <a:gd name="connsiteY52" fmla="*/ 7184830 h 8857325"/>
              <a:gd name="connsiteX53" fmla="*/ 4355443 w 18748214"/>
              <a:gd name="connsiteY53" fmla="*/ 7242074 h 8857325"/>
              <a:gd name="connsiteX54" fmla="*/ 4111888 w 18748214"/>
              <a:gd name="connsiteY54" fmla="*/ 7301806 h 8857325"/>
              <a:gd name="connsiteX55" fmla="*/ 3864700 w 18748214"/>
              <a:gd name="connsiteY55" fmla="*/ 7369004 h 8857325"/>
              <a:gd name="connsiteX56" fmla="*/ 3624782 w 18748214"/>
              <a:gd name="connsiteY56" fmla="*/ 7441182 h 8857325"/>
              <a:gd name="connsiteX57" fmla="*/ 3377590 w 18748214"/>
              <a:gd name="connsiteY57" fmla="*/ 7518335 h 8857325"/>
              <a:gd name="connsiteX58" fmla="*/ 3134040 w 18748214"/>
              <a:gd name="connsiteY58" fmla="*/ 7597976 h 8857325"/>
              <a:gd name="connsiteX59" fmla="*/ 2643295 w 18748214"/>
              <a:gd name="connsiteY59" fmla="*/ 7764729 h 8857325"/>
              <a:gd name="connsiteX60" fmla="*/ 2156189 w 18748214"/>
              <a:gd name="connsiteY60" fmla="*/ 7936458 h 8857325"/>
              <a:gd name="connsiteX61" fmla="*/ 1665445 w 18748214"/>
              <a:gd name="connsiteY61" fmla="*/ 8108187 h 8857325"/>
              <a:gd name="connsiteX62" fmla="*/ 1174703 w 18748214"/>
              <a:gd name="connsiteY62" fmla="*/ 8274938 h 8857325"/>
              <a:gd name="connsiteX63" fmla="*/ 927515 w 18748214"/>
              <a:gd name="connsiteY63" fmla="*/ 8352094 h 8857325"/>
              <a:gd name="connsiteX64" fmla="*/ 683960 w 18748214"/>
              <a:gd name="connsiteY64" fmla="*/ 8429245 h 8857325"/>
              <a:gd name="connsiteX65" fmla="*/ 440407 w 18748214"/>
              <a:gd name="connsiteY65" fmla="*/ 8503911 h 8857325"/>
              <a:gd name="connsiteX66" fmla="*/ 196858 w 18748214"/>
              <a:gd name="connsiteY66" fmla="*/ 8571110 h 88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8748214" h="8857325">
                <a:moveTo>
                  <a:pt x="0" y="8618677"/>
                </a:moveTo>
                <a:lnTo>
                  <a:pt x="4658865" y="0"/>
                </a:lnTo>
                <a:lnTo>
                  <a:pt x="18748214" y="7616059"/>
                </a:lnTo>
                <a:lnTo>
                  <a:pt x="18310692" y="7764729"/>
                </a:lnTo>
                <a:lnTo>
                  <a:pt x="17823584" y="7936458"/>
                </a:lnTo>
                <a:lnTo>
                  <a:pt x="17332840" y="8108187"/>
                </a:lnTo>
                <a:lnTo>
                  <a:pt x="16842099" y="8274937"/>
                </a:lnTo>
                <a:lnTo>
                  <a:pt x="16594912" y="8352092"/>
                </a:lnTo>
                <a:lnTo>
                  <a:pt x="16351362" y="8429246"/>
                </a:lnTo>
                <a:lnTo>
                  <a:pt x="16107808" y="8503912"/>
                </a:lnTo>
                <a:lnTo>
                  <a:pt x="15864252" y="8571109"/>
                </a:lnTo>
                <a:lnTo>
                  <a:pt x="15617062" y="8630841"/>
                </a:lnTo>
                <a:lnTo>
                  <a:pt x="15373512" y="8688084"/>
                </a:lnTo>
                <a:lnTo>
                  <a:pt x="15126319" y="8735371"/>
                </a:lnTo>
                <a:lnTo>
                  <a:pt x="14882770" y="8780171"/>
                </a:lnTo>
                <a:lnTo>
                  <a:pt x="14635583" y="8812526"/>
                </a:lnTo>
                <a:lnTo>
                  <a:pt x="14395662" y="8834926"/>
                </a:lnTo>
                <a:lnTo>
                  <a:pt x="14148472" y="8852349"/>
                </a:lnTo>
                <a:lnTo>
                  <a:pt x="13904920" y="8857325"/>
                </a:lnTo>
                <a:lnTo>
                  <a:pt x="13657729" y="8852349"/>
                </a:lnTo>
                <a:lnTo>
                  <a:pt x="13414180" y="8834925"/>
                </a:lnTo>
                <a:lnTo>
                  <a:pt x="13166991" y="8812526"/>
                </a:lnTo>
                <a:lnTo>
                  <a:pt x="12927074" y="8780174"/>
                </a:lnTo>
                <a:lnTo>
                  <a:pt x="12679885" y="8735374"/>
                </a:lnTo>
                <a:lnTo>
                  <a:pt x="12436330" y="8688085"/>
                </a:lnTo>
                <a:lnTo>
                  <a:pt x="12189140" y="8630840"/>
                </a:lnTo>
                <a:lnTo>
                  <a:pt x="11945588" y="8571109"/>
                </a:lnTo>
                <a:lnTo>
                  <a:pt x="11698399" y="8503912"/>
                </a:lnTo>
                <a:lnTo>
                  <a:pt x="11458482" y="8429248"/>
                </a:lnTo>
                <a:lnTo>
                  <a:pt x="11211294" y="8352094"/>
                </a:lnTo>
                <a:lnTo>
                  <a:pt x="10967740" y="8274938"/>
                </a:lnTo>
                <a:lnTo>
                  <a:pt x="10476998" y="8108187"/>
                </a:lnTo>
                <a:lnTo>
                  <a:pt x="9989890" y="7936458"/>
                </a:lnTo>
                <a:lnTo>
                  <a:pt x="9499150" y="7764729"/>
                </a:lnTo>
                <a:lnTo>
                  <a:pt x="9008407" y="7597977"/>
                </a:lnTo>
                <a:lnTo>
                  <a:pt x="8761219" y="7518336"/>
                </a:lnTo>
                <a:lnTo>
                  <a:pt x="8517664" y="7441183"/>
                </a:lnTo>
                <a:lnTo>
                  <a:pt x="8274108" y="7369005"/>
                </a:lnTo>
                <a:lnTo>
                  <a:pt x="8030556" y="7301806"/>
                </a:lnTo>
                <a:lnTo>
                  <a:pt x="7783368" y="7242074"/>
                </a:lnTo>
                <a:lnTo>
                  <a:pt x="7539813" y="7184832"/>
                </a:lnTo>
                <a:lnTo>
                  <a:pt x="7292625" y="7135056"/>
                </a:lnTo>
                <a:lnTo>
                  <a:pt x="7049073" y="7092745"/>
                </a:lnTo>
                <a:lnTo>
                  <a:pt x="6801883" y="7060390"/>
                </a:lnTo>
                <a:lnTo>
                  <a:pt x="6561962" y="7033013"/>
                </a:lnTo>
                <a:lnTo>
                  <a:pt x="6314774" y="7020568"/>
                </a:lnTo>
                <a:lnTo>
                  <a:pt x="6071223" y="7015591"/>
                </a:lnTo>
                <a:lnTo>
                  <a:pt x="5824035" y="7020570"/>
                </a:lnTo>
                <a:lnTo>
                  <a:pt x="5580480" y="7033013"/>
                </a:lnTo>
                <a:lnTo>
                  <a:pt x="5333292" y="7060391"/>
                </a:lnTo>
                <a:lnTo>
                  <a:pt x="5093372" y="7092744"/>
                </a:lnTo>
                <a:lnTo>
                  <a:pt x="4846185" y="7135056"/>
                </a:lnTo>
                <a:lnTo>
                  <a:pt x="4602632" y="7184830"/>
                </a:lnTo>
                <a:lnTo>
                  <a:pt x="4355443" y="7242074"/>
                </a:lnTo>
                <a:lnTo>
                  <a:pt x="4111888" y="7301806"/>
                </a:lnTo>
                <a:lnTo>
                  <a:pt x="3864700" y="7369004"/>
                </a:lnTo>
                <a:lnTo>
                  <a:pt x="3624782" y="7441182"/>
                </a:lnTo>
                <a:lnTo>
                  <a:pt x="3377590" y="7518335"/>
                </a:lnTo>
                <a:lnTo>
                  <a:pt x="3134040" y="7597976"/>
                </a:lnTo>
                <a:lnTo>
                  <a:pt x="2643295" y="7764729"/>
                </a:lnTo>
                <a:lnTo>
                  <a:pt x="2156189" y="7936458"/>
                </a:lnTo>
                <a:lnTo>
                  <a:pt x="1665445" y="8108187"/>
                </a:lnTo>
                <a:lnTo>
                  <a:pt x="1174703" y="8274938"/>
                </a:lnTo>
                <a:lnTo>
                  <a:pt x="927515" y="8352094"/>
                </a:lnTo>
                <a:lnTo>
                  <a:pt x="683960" y="8429245"/>
                </a:lnTo>
                <a:lnTo>
                  <a:pt x="440407" y="8503911"/>
                </a:lnTo>
                <a:lnTo>
                  <a:pt x="196858" y="8571110"/>
                </a:lnTo>
                <a:close/>
              </a:path>
            </a:pathLst>
          </a:custGeom>
          <a:gradFill>
            <a:gsLst>
              <a:gs pos="0">
                <a:srgbClr val="4E8AA6"/>
              </a:gs>
              <a:gs pos="100000">
                <a:schemeClr val="accent4">
                  <a:lumMod val="75000"/>
                  <a:alpha val="35000"/>
                </a:schemeClr>
              </a:gs>
            </a:gsLst>
            <a:lin ang="2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0" name="Group 9">
            <a:extLst>
              <a:ext uri="{FF2B5EF4-FFF2-40B4-BE49-F238E27FC236}">
                <a16:creationId xmlns:a16="http://schemas.microsoft.com/office/drawing/2014/main" id="{76130648-867F-063A-42FD-17E3F3E54C4A}"/>
              </a:ext>
            </a:extLst>
          </p:cNvPr>
          <p:cNvGrpSpPr/>
          <p:nvPr userDrawn="1"/>
        </p:nvGrpSpPr>
        <p:grpSpPr>
          <a:xfrm>
            <a:off x="-3641011" y="-2444264"/>
            <a:ext cx="24402776" cy="12123374"/>
            <a:chOff x="-3641011" y="-2444264"/>
            <a:chExt cx="24402776" cy="12123374"/>
          </a:xfrm>
        </p:grpSpPr>
        <p:sp>
          <p:nvSpPr>
            <p:cNvPr id="22" name="Прямоугольник 21">
              <a:extLst>
                <a:ext uri="{FF2B5EF4-FFF2-40B4-BE49-F238E27FC236}">
                  <a16:creationId xmlns:a16="http://schemas.microsoft.com/office/drawing/2014/main" id="{51138FC6-B5A8-4B07-BDCF-2DB797B87315}"/>
                </a:ext>
              </a:extLst>
            </p:cNvPr>
            <p:cNvSpPr/>
            <p:nvPr userDrawn="1"/>
          </p:nvSpPr>
          <p:spPr>
            <a:xfrm rot="10800000">
              <a:off x="0" y="-984267"/>
              <a:ext cx="18655153" cy="10288588"/>
            </a:xfrm>
            <a:prstGeom prst="rect">
              <a:avLst/>
            </a:prstGeom>
            <a:gradFill flip="none" rotWithShape="1">
              <a:gsLst>
                <a:gs pos="6000">
                  <a:srgbClr val="00A7A5"/>
                </a:gs>
                <a:gs pos="51000">
                  <a:srgbClr val="00A7A5"/>
                </a:gs>
                <a:gs pos="100000">
                  <a:srgbClr val="7050A1"/>
                </a:gs>
              </a:gsLst>
              <a:lin ang="12600000" scaled="0"/>
              <a:tileRect/>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4" name="Полилиния: фигура 23">
              <a:extLst>
                <a:ext uri="{FF2B5EF4-FFF2-40B4-BE49-F238E27FC236}">
                  <a16:creationId xmlns:a16="http://schemas.microsoft.com/office/drawing/2014/main" id="{FD9C4E07-9884-41BB-A0BB-A6C352290FF6}"/>
                </a:ext>
              </a:extLst>
            </p:cNvPr>
            <p:cNvSpPr>
              <a:spLocks/>
            </p:cNvSpPr>
            <p:nvPr userDrawn="1"/>
          </p:nvSpPr>
          <p:spPr bwMode="auto">
            <a:xfrm rot="10221303">
              <a:off x="-3641011" y="-2444264"/>
              <a:ext cx="24402776" cy="12123374"/>
            </a:xfrm>
            <a:custGeom>
              <a:avLst/>
              <a:gdLst>
                <a:gd name="connsiteX0" fmla="*/ 9787536 w 18201590"/>
                <a:gd name="connsiteY0" fmla="*/ 50643 h 9042606"/>
                <a:gd name="connsiteX1" fmla="*/ 9861853 w 18201590"/>
                <a:gd name="connsiteY1" fmla="*/ 21914 h 9042606"/>
                <a:gd name="connsiteX2" fmla="*/ 9915492 w 18201590"/>
                <a:gd name="connsiteY2" fmla="*/ 0 h 9042606"/>
                <a:gd name="connsiteX3" fmla="*/ 9861852 w 18201590"/>
                <a:gd name="connsiteY3" fmla="*/ 21915 h 9042606"/>
                <a:gd name="connsiteX4" fmla="*/ 9647348 w 18201590"/>
                <a:gd name="connsiteY4" fmla="*/ 104310 h 9042606"/>
                <a:gd name="connsiteX5" fmla="*/ 9657970 w 18201590"/>
                <a:gd name="connsiteY5" fmla="*/ 100728 h 9042606"/>
                <a:gd name="connsiteX6" fmla="*/ 9787536 w 18201590"/>
                <a:gd name="connsiteY6" fmla="*/ 50643 h 9042606"/>
                <a:gd name="connsiteX7" fmla="*/ 9657972 w 18201590"/>
                <a:gd name="connsiteY7" fmla="*/ 100729 h 9042606"/>
                <a:gd name="connsiteX8" fmla="*/ 14114297 w 18201590"/>
                <a:gd name="connsiteY8" fmla="*/ 9042606 h 9042606"/>
                <a:gd name="connsiteX9" fmla="*/ 0 w 18201590"/>
                <a:gd name="connsiteY9" fmla="*/ 6643960 h 9042606"/>
                <a:gd name="connsiteX10" fmla="*/ 125031 w 18201590"/>
                <a:gd name="connsiteY10" fmla="*/ 6540691 h 9042606"/>
                <a:gd name="connsiteX11" fmla="*/ 502060 w 18201590"/>
                <a:gd name="connsiteY11" fmla="*/ 6238619 h 9042606"/>
                <a:gd name="connsiteX12" fmla="*/ 690024 w 18201590"/>
                <a:gd name="connsiteY12" fmla="*/ 6092647 h 9042606"/>
                <a:gd name="connsiteX13" fmla="*/ 881800 w 18201590"/>
                <a:gd name="connsiteY13" fmla="*/ 5949151 h 9042606"/>
                <a:gd name="connsiteX14" fmla="*/ 1068675 w 18201590"/>
                <a:gd name="connsiteY14" fmla="*/ 5813300 h 9042606"/>
                <a:gd name="connsiteX15" fmla="*/ 1263163 w 18201590"/>
                <a:gd name="connsiteY15" fmla="*/ 5682407 h 9042606"/>
                <a:gd name="connsiteX16" fmla="*/ 1456563 w 18201590"/>
                <a:gd name="connsiteY16" fmla="*/ 5561638 h 9042606"/>
                <a:gd name="connsiteX17" fmla="*/ 1653767 w 18201590"/>
                <a:gd name="connsiteY17" fmla="*/ 5443340 h 9042606"/>
                <a:gd name="connsiteX18" fmla="*/ 1849877 w 18201590"/>
                <a:gd name="connsiteY18" fmla="*/ 5335171 h 9042606"/>
                <a:gd name="connsiteX19" fmla="*/ 2051149 w 18201590"/>
                <a:gd name="connsiteY19" fmla="*/ 5235779 h 9042606"/>
                <a:gd name="connsiteX20" fmla="*/ 2248882 w 18201590"/>
                <a:gd name="connsiteY20" fmla="*/ 5150333 h 9042606"/>
                <a:gd name="connsiteX21" fmla="*/ 2454227 w 18201590"/>
                <a:gd name="connsiteY21" fmla="*/ 5069841 h 9042606"/>
                <a:gd name="connsiteX22" fmla="*/ 2660518 w 18201590"/>
                <a:gd name="connsiteY22" fmla="*/ 5008923 h 9042606"/>
                <a:gd name="connsiteX23" fmla="*/ 2871973 w 18201590"/>
                <a:gd name="connsiteY23" fmla="*/ 4956781 h 9042606"/>
                <a:gd name="connsiteX24" fmla="*/ 3083009 w 18201590"/>
                <a:gd name="connsiteY24" fmla="*/ 4917916 h 9042606"/>
                <a:gd name="connsiteX25" fmla="*/ 3299212 w 18201590"/>
                <a:gd name="connsiteY25" fmla="*/ 4887825 h 9042606"/>
                <a:gd name="connsiteX26" fmla="*/ 3513230 w 18201590"/>
                <a:gd name="connsiteY26" fmla="*/ 4877986 h 9042606"/>
                <a:gd name="connsiteX27" fmla="*/ 3734861 w 18201590"/>
                <a:gd name="connsiteY27" fmla="*/ 4873096 h 9042606"/>
                <a:gd name="connsiteX28" fmla="*/ 3956079 w 18201590"/>
                <a:gd name="connsiteY28" fmla="*/ 4881484 h 9042606"/>
                <a:gd name="connsiteX29" fmla="*/ 4182462 w 18201590"/>
                <a:gd name="connsiteY29" fmla="*/ 4898643 h 9042606"/>
                <a:gd name="connsiteX30" fmla="*/ 4407750 w 18201590"/>
                <a:gd name="connsiteY30" fmla="*/ 4925930 h 9042606"/>
                <a:gd name="connsiteX31" fmla="*/ 4636846 w 18201590"/>
                <a:gd name="connsiteY31" fmla="*/ 4955694 h 9042606"/>
                <a:gd name="connsiteX32" fmla="*/ 4864848 w 18201590"/>
                <a:gd name="connsiteY32" fmla="*/ 4995581 h 9042606"/>
                <a:gd name="connsiteX33" fmla="*/ 5094211 w 18201590"/>
                <a:gd name="connsiteY33" fmla="*/ 5041774 h 9042606"/>
                <a:gd name="connsiteX34" fmla="*/ 5324931 w 18201590"/>
                <a:gd name="connsiteY34" fmla="*/ 5094261 h 9042606"/>
                <a:gd name="connsiteX35" fmla="*/ 5559452 w 18201590"/>
                <a:gd name="connsiteY35" fmla="*/ 5149225 h 9042606"/>
                <a:gd name="connsiteX36" fmla="*/ 6027411 w 18201590"/>
                <a:gd name="connsiteY36" fmla="*/ 5269280 h 9042606"/>
                <a:gd name="connsiteX37" fmla="*/ 6496723 w 18201590"/>
                <a:gd name="connsiteY37" fmla="*/ 5395636 h 9042606"/>
                <a:gd name="connsiteX38" fmla="*/ 6962909 w 18201590"/>
                <a:gd name="connsiteY38" fmla="*/ 5522663 h 9042606"/>
                <a:gd name="connsiteX39" fmla="*/ 7430865 w 18201590"/>
                <a:gd name="connsiteY39" fmla="*/ 5642718 h 9042606"/>
                <a:gd name="connsiteX40" fmla="*/ 7661582 w 18201590"/>
                <a:gd name="connsiteY40" fmla="*/ 5695206 h 9042606"/>
                <a:gd name="connsiteX41" fmla="*/ 7895427 w 18201590"/>
                <a:gd name="connsiteY41" fmla="*/ 5747022 h 9042606"/>
                <a:gd name="connsiteX42" fmla="*/ 8122335 w 18201590"/>
                <a:gd name="connsiteY42" fmla="*/ 5797033 h 9042606"/>
                <a:gd name="connsiteX43" fmla="*/ 8353467 w 18201590"/>
                <a:gd name="connsiteY43" fmla="*/ 5836246 h 9042606"/>
                <a:gd name="connsiteX44" fmla="*/ 8579434 w 18201590"/>
                <a:gd name="connsiteY44" fmla="*/ 5866686 h 9042606"/>
                <a:gd name="connsiteX45" fmla="*/ 8807852 w 18201590"/>
                <a:gd name="connsiteY45" fmla="*/ 5893297 h 9042606"/>
                <a:gd name="connsiteX46" fmla="*/ 9030428 w 18201590"/>
                <a:gd name="connsiteY46" fmla="*/ 5907985 h 9042606"/>
                <a:gd name="connsiteX47" fmla="*/ 9255453 w 18201590"/>
                <a:gd name="connsiteY47" fmla="*/ 5918847 h 9042606"/>
                <a:gd name="connsiteX48" fmla="*/ 9470827 w 18201590"/>
                <a:gd name="connsiteY48" fmla="*/ 5915307 h 9042606"/>
                <a:gd name="connsiteX49" fmla="*/ 9689746 w 18201590"/>
                <a:gd name="connsiteY49" fmla="*/ 5897816 h 9042606"/>
                <a:gd name="connsiteX50" fmla="*/ 9904172 w 18201590"/>
                <a:gd name="connsiteY50" fmla="*/ 5874705 h 9042606"/>
                <a:gd name="connsiteX51" fmla="*/ 10118341 w 18201590"/>
                <a:gd name="connsiteY51" fmla="*/ 5835162 h 9042606"/>
                <a:gd name="connsiteX52" fmla="*/ 10326666 w 18201590"/>
                <a:gd name="connsiteY52" fmla="*/ 5783695 h 9042606"/>
                <a:gd name="connsiteX53" fmla="*/ 10534726 w 18201590"/>
                <a:gd name="connsiteY53" fmla="*/ 5715801 h 9042606"/>
                <a:gd name="connsiteX54" fmla="*/ 10735171 w 18201590"/>
                <a:gd name="connsiteY54" fmla="*/ 5642959 h 9042606"/>
                <a:gd name="connsiteX55" fmla="*/ 10939162 w 18201590"/>
                <a:gd name="connsiteY55" fmla="*/ 5556166 h 9042606"/>
                <a:gd name="connsiteX56" fmla="*/ 11136626 w 18201590"/>
                <a:gd name="connsiteY56" fmla="*/ 5454294 h 9042606"/>
                <a:gd name="connsiteX57" fmla="*/ 11336545 w 18201590"/>
                <a:gd name="connsiteY57" fmla="*/ 5348601 h 9042606"/>
                <a:gd name="connsiteX58" fmla="*/ 11530619 w 18201590"/>
                <a:gd name="connsiteY58" fmla="*/ 5230980 h 9042606"/>
                <a:gd name="connsiteX59" fmla="*/ 11727146 w 18201590"/>
                <a:gd name="connsiteY59" fmla="*/ 5109535 h 9042606"/>
                <a:gd name="connsiteX60" fmla="*/ 11918507 w 18201590"/>
                <a:gd name="connsiteY60" fmla="*/ 4979314 h 9042606"/>
                <a:gd name="connsiteX61" fmla="*/ 12107835 w 18201590"/>
                <a:gd name="connsiteY61" fmla="*/ 4839641 h 9042606"/>
                <a:gd name="connsiteX62" fmla="*/ 12296474 w 18201590"/>
                <a:gd name="connsiteY62" fmla="*/ 4696820 h 9042606"/>
                <a:gd name="connsiteX63" fmla="*/ 12488252 w 18201590"/>
                <a:gd name="connsiteY63" fmla="*/ 4553324 h 9042606"/>
                <a:gd name="connsiteX64" fmla="*/ 12865277 w 18201590"/>
                <a:gd name="connsiteY64" fmla="*/ 4251254 h 9042606"/>
                <a:gd name="connsiteX65" fmla="*/ 13240947 w 18201590"/>
                <a:gd name="connsiteY65" fmla="*/ 3942884 h 9042606"/>
                <a:gd name="connsiteX66" fmla="*/ 13613493 w 18201590"/>
                <a:gd name="connsiteY66" fmla="*/ 3635191 h 9042606"/>
                <a:gd name="connsiteX67" fmla="*/ 13990521 w 18201590"/>
                <a:gd name="connsiteY67" fmla="*/ 3333121 h 9042606"/>
                <a:gd name="connsiteX68" fmla="*/ 14178489 w 18201590"/>
                <a:gd name="connsiteY68" fmla="*/ 3187146 h 9042606"/>
                <a:gd name="connsiteX69" fmla="*/ 14370265 w 18201590"/>
                <a:gd name="connsiteY69" fmla="*/ 3043652 h 9042606"/>
                <a:gd name="connsiteX70" fmla="*/ 14557135 w 18201590"/>
                <a:gd name="connsiteY70" fmla="*/ 2907802 h 9042606"/>
                <a:gd name="connsiteX71" fmla="*/ 14751627 w 18201590"/>
                <a:gd name="connsiteY71" fmla="*/ 2776908 h 9042606"/>
                <a:gd name="connsiteX72" fmla="*/ 14945021 w 18201590"/>
                <a:gd name="connsiteY72" fmla="*/ 2656137 h 9042606"/>
                <a:gd name="connsiteX73" fmla="*/ 15142227 w 18201590"/>
                <a:gd name="connsiteY73" fmla="*/ 2537842 h 9042606"/>
                <a:gd name="connsiteX74" fmla="*/ 15338339 w 18201590"/>
                <a:gd name="connsiteY74" fmla="*/ 2429674 h 9042606"/>
                <a:gd name="connsiteX75" fmla="*/ 15539613 w 18201590"/>
                <a:gd name="connsiteY75" fmla="*/ 2330278 h 9042606"/>
                <a:gd name="connsiteX76" fmla="*/ 15737343 w 18201590"/>
                <a:gd name="connsiteY76" fmla="*/ 2244833 h 9042606"/>
                <a:gd name="connsiteX77" fmla="*/ 15942689 w 18201590"/>
                <a:gd name="connsiteY77" fmla="*/ 2164341 h 9042606"/>
                <a:gd name="connsiteX78" fmla="*/ 16148975 w 18201590"/>
                <a:gd name="connsiteY78" fmla="*/ 2103424 h 9042606"/>
                <a:gd name="connsiteX79" fmla="*/ 16360435 w 18201590"/>
                <a:gd name="connsiteY79" fmla="*/ 2051283 h 9042606"/>
                <a:gd name="connsiteX80" fmla="*/ 16571469 w 18201590"/>
                <a:gd name="connsiteY80" fmla="*/ 2012415 h 9042606"/>
                <a:gd name="connsiteX81" fmla="*/ 16787675 w 18201590"/>
                <a:gd name="connsiteY81" fmla="*/ 1982324 h 9042606"/>
                <a:gd name="connsiteX82" fmla="*/ 17001687 w 18201590"/>
                <a:gd name="connsiteY82" fmla="*/ 1972486 h 9042606"/>
                <a:gd name="connsiteX83" fmla="*/ 17223324 w 18201590"/>
                <a:gd name="connsiteY83" fmla="*/ 1967595 h 9042606"/>
                <a:gd name="connsiteX84" fmla="*/ 17444539 w 18201590"/>
                <a:gd name="connsiteY84" fmla="*/ 1975984 h 9042606"/>
                <a:gd name="connsiteX85" fmla="*/ 17670921 w 18201590"/>
                <a:gd name="connsiteY85" fmla="*/ 1993145 h 9042606"/>
                <a:gd name="connsiteX86" fmla="*/ 17896209 w 18201590"/>
                <a:gd name="connsiteY86" fmla="*/ 2020431 h 9042606"/>
                <a:gd name="connsiteX87" fmla="*/ 18125311 w 18201590"/>
                <a:gd name="connsiteY87" fmla="*/ 2050194 h 9042606"/>
                <a:gd name="connsiteX88" fmla="*/ 18201590 w 18201590"/>
                <a:gd name="connsiteY88" fmla="*/ 2063540 h 9042606"/>
                <a:gd name="connsiteX89" fmla="*/ 17165685 w 18201590"/>
                <a:gd name="connsiteY89" fmla="*/ 8159095 h 9042606"/>
                <a:gd name="connsiteX90" fmla="*/ 16971803 w 18201590"/>
                <a:gd name="connsiteY90" fmla="*/ 8153270 h 9042606"/>
                <a:gd name="connsiteX91" fmla="*/ 16754111 w 18201590"/>
                <a:gd name="connsiteY91" fmla="*/ 8159714 h 9042606"/>
                <a:gd name="connsiteX92" fmla="*/ 16539619 w 18201590"/>
                <a:gd name="connsiteY92" fmla="*/ 8175825 h 9042606"/>
                <a:gd name="connsiteX93" fmla="*/ 16321933 w 18201590"/>
                <a:gd name="connsiteY93" fmla="*/ 8211272 h 9042606"/>
                <a:gd name="connsiteX94" fmla="*/ 16110640 w 18201590"/>
                <a:gd name="connsiteY94" fmla="*/ 8253164 h 9042606"/>
                <a:gd name="connsiteX95" fmla="*/ 15892949 w 18201590"/>
                <a:gd name="connsiteY95" fmla="*/ 8307946 h 9042606"/>
                <a:gd name="connsiteX96" fmla="*/ 15678457 w 18201590"/>
                <a:gd name="connsiteY96" fmla="*/ 8372394 h 9042606"/>
                <a:gd name="connsiteX97" fmla="*/ 15460761 w 18201590"/>
                <a:gd name="connsiteY97" fmla="*/ 8446509 h 9042606"/>
                <a:gd name="connsiteX98" fmla="*/ 15246271 w 18201590"/>
                <a:gd name="connsiteY98" fmla="*/ 8523848 h 9042606"/>
                <a:gd name="connsiteX99" fmla="*/ 15028581 w 18201590"/>
                <a:gd name="connsiteY99" fmla="*/ 8610852 h 9042606"/>
                <a:gd name="connsiteX100" fmla="*/ 14817290 w 18201590"/>
                <a:gd name="connsiteY100" fmla="*/ 8704306 h 9042606"/>
                <a:gd name="connsiteX101" fmla="*/ 14599600 w 18201590"/>
                <a:gd name="connsiteY101" fmla="*/ 8804199 h 9042606"/>
                <a:gd name="connsiteX102" fmla="*/ 14385107 w 18201590"/>
                <a:gd name="connsiteY102" fmla="*/ 8907317 h 9042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8201590" h="9042606">
                  <a:moveTo>
                    <a:pt x="9787536" y="50643"/>
                  </a:moveTo>
                  <a:lnTo>
                    <a:pt x="9861853" y="21914"/>
                  </a:lnTo>
                  <a:lnTo>
                    <a:pt x="9915492" y="0"/>
                  </a:lnTo>
                  <a:lnTo>
                    <a:pt x="9861852" y="21915"/>
                  </a:lnTo>
                  <a:close/>
                  <a:moveTo>
                    <a:pt x="9647348" y="104310"/>
                  </a:moveTo>
                  <a:lnTo>
                    <a:pt x="9657970" y="100728"/>
                  </a:lnTo>
                  <a:lnTo>
                    <a:pt x="9787536" y="50643"/>
                  </a:lnTo>
                  <a:lnTo>
                    <a:pt x="9657972" y="100729"/>
                  </a:lnTo>
                  <a:close/>
                  <a:moveTo>
                    <a:pt x="14114297" y="9042606"/>
                  </a:moveTo>
                  <a:lnTo>
                    <a:pt x="0" y="6643960"/>
                  </a:lnTo>
                  <a:lnTo>
                    <a:pt x="125031" y="6540691"/>
                  </a:lnTo>
                  <a:lnTo>
                    <a:pt x="502060" y="6238619"/>
                  </a:lnTo>
                  <a:lnTo>
                    <a:pt x="690024" y="6092647"/>
                  </a:lnTo>
                  <a:lnTo>
                    <a:pt x="881800" y="5949151"/>
                  </a:lnTo>
                  <a:lnTo>
                    <a:pt x="1068675" y="5813300"/>
                  </a:lnTo>
                  <a:lnTo>
                    <a:pt x="1263163" y="5682407"/>
                  </a:lnTo>
                  <a:lnTo>
                    <a:pt x="1456563" y="5561638"/>
                  </a:lnTo>
                  <a:lnTo>
                    <a:pt x="1653767" y="5443340"/>
                  </a:lnTo>
                  <a:lnTo>
                    <a:pt x="1849877" y="5335171"/>
                  </a:lnTo>
                  <a:lnTo>
                    <a:pt x="2051149" y="5235779"/>
                  </a:lnTo>
                  <a:lnTo>
                    <a:pt x="2248882" y="5150333"/>
                  </a:lnTo>
                  <a:lnTo>
                    <a:pt x="2454227" y="5069841"/>
                  </a:lnTo>
                  <a:lnTo>
                    <a:pt x="2660518" y="5008923"/>
                  </a:lnTo>
                  <a:lnTo>
                    <a:pt x="2871973" y="4956781"/>
                  </a:lnTo>
                  <a:lnTo>
                    <a:pt x="3083009" y="4917916"/>
                  </a:lnTo>
                  <a:lnTo>
                    <a:pt x="3299212" y="4887825"/>
                  </a:lnTo>
                  <a:lnTo>
                    <a:pt x="3513230" y="4877986"/>
                  </a:lnTo>
                  <a:lnTo>
                    <a:pt x="3734861" y="4873096"/>
                  </a:lnTo>
                  <a:lnTo>
                    <a:pt x="3956079" y="4881484"/>
                  </a:lnTo>
                  <a:lnTo>
                    <a:pt x="4182462" y="4898643"/>
                  </a:lnTo>
                  <a:lnTo>
                    <a:pt x="4407750" y="4925930"/>
                  </a:lnTo>
                  <a:lnTo>
                    <a:pt x="4636846" y="4955694"/>
                  </a:lnTo>
                  <a:lnTo>
                    <a:pt x="4864848" y="4995581"/>
                  </a:lnTo>
                  <a:lnTo>
                    <a:pt x="5094211" y="5041774"/>
                  </a:lnTo>
                  <a:lnTo>
                    <a:pt x="5324931" y="5094261"/>
                  </a:lnTo>
                  <a:lnTo>
                    <a:pt x="5559452" y="5149225"/>
                  </a:lnTo>
                  <a:lnTo>
                    <a:pt x="6027411" y="5269280"/>
                  </a:lnTo>
                  <a:lnTo>
                    <a:pt x="6496723" y="5395636"/>
                  </a:lnTo>
                  <a:lnTo>
                    <a:pt x="6962909" y="5522663"/>
                  </a:lnTo>
                  <a:lnTo>
                    <a:pt x="7430865" y="5642718"/>
                  </a:lnTo>
                  <a:lnTo>
                    <a:pt x="7661582" y="5695206"/>
                  </a:lnTo>
                  <a:lnTo>
                    <a:pt x="7895427" y="5747022"/>
                  </a:lnTo>
                  <a:lnTo>
                    <a:pt x="8122335" y="5797033"/>
                  </a:lnTo>
                  <a:lnTo>
                    <a:pt x="8353467" y="5836246"/>
                  </a:lnTo>
                  <a:lnTo>
                    <a:pt x="8579434" y="5866686"/>
                  </a:lnTo>
                  <a:lnTo>
                    <a:pt x="8807852" y="5893297"/>
                  </a:lnTo>
                  <a:lnTo>
                    <a:pt x="9030428" y="5907985"/>
                  </a:lnTo>
                  <a:lnTo>
                    <a:pt x="9255453" y="5918847"/>
                  </a:lnTo>
                  <a:lnTo>
                    <a:pt x="9470827" y="5915307"/>
                  </a:lnTo>
                  <a:lnTo>
                    <a:pt x="9689746" y="5897816"/>
                  </a:lnTo>
                  <a:lnTo>
                    <a:pt x="9904172" y="5874705"/>
                  </a:lnTo>
                  <a:lnTo>
                    <a:pt x="10118341" y="5835162"/>
                  </a:lnTo>
                  <a:lnTo>
                    <a:pt x="10326666" y="5783695"/>
                  </a:lnTo>
                  <a:lnTo>
                    <a:pt x="10534726" y="5715801"/>
                  </a:lnTo>
                  <a:lnTo>
                    <a:pt x="10735171" y="5642959"/>
                  </a:lnTo>
                  <a:lnTo>
                    <a:pt x="10939162" y="5556166"/>
                  </a:lnTo>
                  <a:lnTo>
                    <a:pt x="11136626" y="5454294"/>
                  </a:lnTo>
                  <a:lnTo>
                    <a:pt x="11336545" y="5348601"/>
                  </a:lnTo>
                  <a:lnTo>
                    <a:pt x="11530619" y="5230980"/>
                  </a:lnTo>
                  <a:lnTo>
                    <a:pt x="11727146" y="5109535"/>
                  </a:lnTo>
                  <a:lnTo>
                    <a:pt x="11918507" y="4979314"/>
                  </a:lnTo>
                  <a:lnTo>
                    <a:pt x="12107835" y="4839641"/>
                  </a:lnTo>
                  <a:lnTo>
                    <a:pt x="12296474" y="4696820"/>
                  </a:lnTo>
                  <a:lnTo>
                    <a:pt x="12488252" y="4553324"/>
                  </a:lnTo>
                  <a:lnTo>
                    <a:pt x="12865277" y="4251254"/>
                  </a:lnTo>
                  <a:lnTo>
                    <a:pt x="13240947" y="3942884"/>
                  </a:lnTo>
                  <a:lnTo>
                    <a:pt x="13613493" y="3635191"/>
                  </a:lnTo>
                  <a:lnTo>
                    <a:pt x="13990521" y="3333121"/>
                  </a:lnTo>
                  <a:lnTo>
                    <a:pt x="14178489" y="3187146"/>
                  </a:lnTo>
                  <a:lnTo>
                    <a:pt x="14370265" y="3043652"/>
                  </a:lnTo>
                  <a:lnTo>
                    <a:pt x="14557135" y="2907802"/>
                  </a:lnTo>
                  <a:lnTo>
                    <a:pt x="14751627" y="2776908"/>
                  </a:lnTo>
                  <a:lnTo>
                    <a:pt x="14945021" y="2656137"/>
                  </a:lnTo>
                  <a:lnTo>
                    <a:pt x="15142227" y="2537842"/>
                  </a:lnTo>
                  <a:lnTo>
                    <a:pt x="15338339" y="2429674"/>
                  </a:lnTo>
                  <a:lnTo>
                    <a:pt x="15539613" y="2330278"/>
                  </a:lnTo>
                  <a:lnTo>
                    <a:pt x="15737343" y="2244833"/>
                  </a:lnTo>
                  <a:lnTo>
                    <a:pt x="15942689" y="2164341"/>
                  </a:lnTo>
                  <a:lnTo>
                    <a:pt x="16148975" y="2103424"/>
                  </a:lnTo>
                  <a:lnTo>
                    <a:pt x="16360435" y="2051283"/>
                  </a:lnTo>
                  <a:lnTo>
                    <a:pt x="16571469" y="2012415"/>
                  </a:lnTo>
                  <a:lnTo>
                    <a:pt x="16787675" y="1982324"/>
                  </a:lnTo>
                  <a:lnTo>
                    <a:pt x="17001687" y="1972486"/>
                  </a:lnTo>
                  <a:lnTo>
                    <a:pt x="17223324" y="1967595"/>
                  </a:lnTo>
                  <a:lnTo>
                    <a:pt x="17444539" y="1975984"/>
                  </a:lnTo>
                  <a:lnTo>
                    <a:pt x="17670921" y="1993145"/>
                  </a:lnTo>
                  <a:lnTo>
                    <a:pt x="17896209" y="2020431"/>
                  </a:lnTo>
                  <a:lnTo>
                    <a:pt x="18125311" y="2050194"/>
                  </a:lnTo>
                  <a:lnTo>
                    <a:pt x="18201590" y="2063540"/>
                  </a:lnTo>
                  <a:lnTo>
                    <a:pt x="17165685" y="8159095"/>
                  </a:lnTo>
                  <a:lnTo>
                    <a:pt x="16971803" y="8153270"/>
                  </a:lnTo>
                  <a:lnTo>
                    <a:pt x="16754111" y="8159714"/>
                  </a:lnTo>
                  <a:lnTo>
                    <a:pt x="16539619" y="8175825"/>
                  </a:lnTo>
                  <a:lnTo>
                    <a:pt x="16321933" y="8211272"/>
                  </a:lnTo>
                  <a:lnTo>
                    <a:pt x="16110640" y="8253164"/>
                  </a:lnTo>
                  <a:lnTo>
                    <a:pt x="15892949" y="8307946"/>
                  </a:lnTo>
                  <a:lnTo>
                    <a:pt x="15678457" y="8372394"/>
                  </a:lnTo>
                  <a:lnTo>
                    <a:pt x="15460761" y="8446509"/>
                  </a:lnTo>
                  <a:lnTo>
                    <a:pt x="15246271" y="8523848"/>
                  </a:lnTo>
                  <a:lnTo>
                    <a:pt x="15028581" y="8610852"/>
                  </a:lnTo>
                  <a:lnTo>
                    <a:pt x="14817290" y="8704306"/>
                  </a:lnTo>
                  <a:lnTo>
                    <a:pt x="14599600" y="8804199"/>
                  </a:lnTo>
                  <a:lnTo>
                    <a:pt x="14385107" y="8907317"/>
                  </a:lnTo>
                  <a:close/>
                </a:path>
              </a:pathLst>
            </a:custGeom>
            <a:gradFill>
              <a:gsLst>
                <a:gs pos="75000">
                  <a:srgbClr val="7050A1"/>
                </a:gs>
                <a:gs pos="100000">
                  <a:srgbClr val="BAFFFE">
                    <a:alpha val="43922"/>
                  </a:srgbClr>
                </a:gs>
              </a:gsLst>
              <a:lin ang="2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latin typeface="+mn-lt"/>
              </a:endParaRPr>
            </a:p>
          </p:txBody>
        </p:sp>
        <p:sp>
          <p:nvSpPr>
            <p:cNvPr id="26" name="Полилиния: фигура 25">
              <a:extLst>
                <a:ext uri="{FF2B5EF4-FFF2-40B4-BE49-F238E27FC236}">
                  <a16:creationId xmlns:a16="http://schemas.microsoft.com/office/drawing/2014/main" id="{1C547791-E574-4EF2-9A84-463E05E878A1}"/>
                </a:ext>
              </a:extLst>
            </p:cNvPr>
            <p:cNvSpPr>
              <a:spLocks/>
            </p:cNvSpPr>
            <p:nvPr userDrawn="1"/>
          </p:nvSpPr>
          <p:spPr bwMode="auto">
            <a:xfrm rot="9626137">
              <a:off x="-1778350" y="-1322008"/>
              <a:ext cx="20677451" cy="8390725"/>
            </a:xfrm>
            <a:custGeom>
              <a:avLst/>
              <a:gdLst>
                <a:gd name="connsiteX0" fmla="*/ 1138973 w 20677451"/>
                <a:gd name="connsiteY0" fmla="*/ 5862862 h 7978099"/>
                <a:gd name="connsiteX1" fmla="*/ 0 w 20677451"/>
                <a:gd name="connsiteY1" fmla="*/ 5458090 h 7978099"/>
                <a:gd name="connsiteX2" fmla="*/ 547892 w 20677451"/>
                <a:gd name="connsiteY2" fmla="*/ 3916398 h 7978099"/>
                <a:gd name="connsiteX3" fmla="*/ 626739 w 20677451"/>
                <a:gd name="connsiteY3" fmla="*/ 3865341 h 7978099"/>
                <a:gd name="connsiteX4" fmla="*/ 1037350 w 20677451"/>
                <a:gd name="connsiteY4" fmla="*/ 3594147 h 7978099"/>
                <a:gd name="connsiteX5" fmla="*/ 1444620 w 20677451"/>
                <a:gd name="connsiteY5" fmla="*/ 3323792 h 7978099"/>
                <a:gd name="connsiteX6" fmla="*/ 1856383 w 20677451"/>
                <a:gd name="connsiteY6" fmla="*/ 3057164 h 7978099"/>
                <a:gd name="connsiteX7" fmla="*/ 2061457 w 20677451"/>
                <a:gd name="connsiteY7" fmla="*/ 2927697 h 7978099"/>
                <a:gd name="connsiteX8" fmla="*/ 2270446 w 20677451"/>
                <a:gd name="connsiteY8" fmla="*/ 2799672 h 7978099"/>
                <a:gd name="connsiteX9" fmla="*/ 2473917 w 20677451"/>
                <a:gd name="connsiteY9" fmla="*/ 2677899 h 7978099"/>
                <a:gd name="connsiteX10" fmla="*/ 2685208 w 20677451"/>
                <a:gd name="connsiteY10" fmla="*/ 2559009 h 7978099"/>
                <a:gd name="connsiteX11" fmla="*/ 2894896 w 20677451"/>
                <a:gd name="connsiteY11" fmla="*/ 2447812 h 7978099"/>
                <a:gd name="connsiteX12" fmla="*/ 3108491 w 20677451"/>
                <a:gd name="connsiteY12" fmla="*/ 2338061 h 7978099"/>
                <a:gd name="connsiteX13" fmla="*/ 3320481 w 20677451"/>
                <a:gd name="connsiteY13" fmla="*/ 2236004 h 7978099"/>
                <a:gd name="connsiteX14" fmla="*/ 3537535 w 20677451"/>
                <a:gd name="connsiteY14" fmla="*/ 2139955 h 7978099"/>
                <a:gd name="connsiteX15" fmla="*/ 3750223 w 20677451"/>
                <a:gd name="connsiteY15" fmla="*/ 2054724 h 7978099"/>
                <a:gd name="connsiteX16" fmla="*/ 3970734 w 20677451"/>
                <a:gd name="connsiteY16" fmla="*/ 1972381 h 7978099"/>
                <a:gd name="connsiteX17" fmla="*/ 4191368 w 20677451"/>
                <a:gd name="connsiteY17" fmla="*/ 1904582 h 7978099"/>
                <a:gd name="connsiteX18" fmla="*/ 4417062 w 20677451"/>
                <a:gd name="connsiteY18" fmla="*/ 1842794 h 7978099"/>
                <a:gd name="connsiteX19" fmla="*/ 4641722 w 20677451"/>
                <a:gd name="connsiteY19" fmla="*/ 1790983 h 7978099"/>
                <a:gd name="connsiteX20" fmla="*/ 4871453 w 20677451"/>
                <a:gd name="connsiteY20" fmla="*/ 1745185 h 7978099"/>
                <a:gd name="connsiteX21" fmla="*/ 5097967 w 20677451"/>
                <a:gd name="connsiteY21" fmla="*/ 1714772 h 7978099"/>
                <a:gd name="connsiteX22" fmla="*/ 5332307 w 20677451"/>
                <a:gd name="connsiteY22" fmla="*/ 1687244 h 7978099"/>
                <a:gd name="connsiteX23" fmla="*/ 5565609 w 20677451"/>
                <a:gd name="connsiteY23" fmla="*/ 1669696 h 7978099"/>
                <a:gd name="connsiteX24" fmla="*/ 5803980 w 20677451"/>
                <a:gd name="connsiteY24" fmla="*/ 1658156 h 7978099"/>
                <a:gd name="connsiteX25" fmla="*/ 6040745 w 20677451"/>
                <a:gd name="connsiteY25" fmla="*/ 1654310 h 7978099"/>
                <a:gd name="connsiteX26" fmla="*/ 6281419 w 20677451"/>
                <a:gd name="connsiteY26" fmla="*/ 1651906 h 7978099"/>
                <a:gd name="connsiteX27" fmla="*/ 6520485 w 20677451"/>
                <a:gd name="connsiteY27" fmla="*/ 1657197 h 7978099"/>
                <a:gd name="connsiteX28" fmla="*/ 6760707 w 20677451"/>
                <a:gd name="connsiteY28" fmla="*/ 1667056 h 7978099"/>
                <a:gd name="connsiteX29" fmla="*/ 7002081 w 20677451"/>
                <a:gd name="connsiteY29" fmla="*/ 1681482 h 7978099"/>
                <a:gd name="connsiteX30" fmla="*/ 7247363 w 20677451"/>
                <a:gd name="connsiteY30" fmla="*/ 1697350 h 7978099"/>
                <a:gd name="connsiteX31" fmla="*/ 7736325 w 20677451"/>
                <a:gd name="connsiteY31" fmla="*/ 1736781 h 7978099"/>
                <a:gd name="connsiteX32" fmla="*/ 8226436 w 20677451"/>
                <a:gd name="connsiteY32" fmla="*/ 1780782 h 7978099"/>
                <a:gd name="connsiteX33" fmla="*/ 8713213 w 20677451"/>
                <a:gd name="connsiteY33" fmla="*/ 1825625 h 7978099"/>
                <a:gd name="connsiteX34" fmla="*/ 9202173 w 20677451"/>
                <a:gd name="connsiteY34" fmla="*/ 1865056 h 7978099"/>
                <a:gd name="connsiteX35" fmla="*/ 9443546 w 20677451"/>
                <a:gd name="connsiteY35" fmla="*/ 1879482 h 7978099"/>
                <a:gd name="connsiteX36" fmla="*/ 9688253 w 20677451"/>
                <a:gd name="connsiteY36" fmla="*/ 1893068 h 7978099"/>
                <a:gd name="connsiteX37" fmla="*/ 9925713 w 20677451"/>
                <a:gd name="connsiteY37" fmla="*/ 1906052 h 7978099"/>
                <a:gd name="connsiteX38" fmla="*/ 10168116 w 20677451"/>
                <a:gd name="connsiteY38" fmla="*/ 1910500 h 7978099"/>
                <a:gd name="connsiteX39" fmla="*/ 10405452 w 20677451"/>
                <a:gd name="connsiteY39" fmla="*/ 1908937 h 7978099"/>
                <a:gd name="connsiteX40" fmla="*/ 10645554 w 20677451"/>
                <a:gd name="connsiteY40" fmla="*/ 1904251 h 7978099"/>
                <a:gd name="connsiteX41" fmla="*/ 10880013 w 20677451"/>
                <a:gd name="connsiteY41" fmla="*/ 1891270 h 7978099"/>
                <a:gd name="connsiteX42" fmla="*/ 11117229 w 20677451"/>
                <a:gd name="connsiteY42" fmla="*/ 1875163 h 7978099"/>
                <a:gd name="connsiteX43" fmla="*/ 11344895 w 20677451"/>
                <a:gd name="connsiteY43" fmla="*/ 1849316 h 7978099"/>
                <a:gd name="connsiteX44" fmla="*/ 11576929 w 20677451"/>
                <a:gd name="connsiteY44" fmla="*/ 1812654 h 7978099"/>
                <a:gd name="connsiteX45" fmla="*/ 11804469 w 20677451"/>
                <a:gd name="connsiteY45" fmla="*/ 1772264 h 7978099"/>
                <a:gd name="connsiteX46" fmla="*/ 12032473 w 20677451"/>
                <a:gd name="connsiteY46" fmla="*/ 1719612 h 7978099"/>
                <a:gd name="connsiteX47" fmla="*/ 12254831 w 20677451"/>
                <a:gd name="connsiteY47" fmla="*/ 1658668 h 7978099"/>
                <a:gd name="connsiteX48" fmla="*/ 12477647 w 20677451"/>
                <a:gd name="connsiteY48" fmla="*/ 1585458 h 7978099"/>
                <a:gd name="connsiteX49" fmla="*/ 12692640 w 20677451"/>
                <a:gd name="connsiteY49" fmla="*/ 1509364 h 7978099"/>
                <a:gd name="connsiteX50" fmla="*/ 12911997 w 20677451"/>
                <a:gd name="connsiteY50" fmla="*/ 1422452 h 7978099"/>
                <a:gd name="connsiteX51" fmla="*/ 13125133 w 20677451"/>
                <a:gd name="connsiteY51" fmla="*/ 1324961 h 7978099"/>
                <a:gd name="connsiteX52" fmla="*/ 13341043 w 20677451"/>
                <a:gd name="connsiteY52" fmla="*/ 1224344 h 7978099"/>
                <a:gd name="connsiteX53" fmla="*/ 13551298 w 20677451"/>
                <a:gd name="connsiteY53" fmla="*/ 1115434 h 7978099"/>
                <a:gd name="connsiteX54" fmla="*/ 13764321 w 20677451"/>
                <a:gd name="connsiteY54" fmla="*/ 1003395 h 7978099"/>
                <a:gd name="connsiteX55" fmla="*/ 13972283 w 20677451"/>
                <a:gd name="connsiteY55" fmla="*/ 885348 h 7978099"/>
                <a:gd name="connsiteX56" fmla="*/ 14178508 w 20677451"/>
                <a:gd name="connsiteY56" fmla="*/ 760449 h 7978099"/>
                <a:gd name="connsiteX57" fmla="*/ 14384157 w 20677451"/>
                <a:gd name="connsiteY57" fmla="*/ 633266 h 7978099"/>
                <a:gd name="connsiteX58" fmla="*/ 14593146 w 20677451"/>
                <a:gd name="connsiteY58" fmla="*/ 505241 h 7978099"/>
                <a:gd name="connsiteX59" fmla="*/ 15004905 w 20677451"/>
                <a:gd name="connsiteY59" fmla="*/ 238615 h 7978099"/>
                <a:gd name="connsiteX60" fmla="*/ 15366182 w 20677451"/>
                <a:gd name="connsiteY60" fmla="*/ 0 h 7978099"/>
                <a:gd name="connsiteX61" fmla="*/ 20677451 w 20677451"/>
                <a:gd name="connsiteY61" fmla="*/ 1887539 h 7978099"/>
                <a:gd name="connsiteX62" fmla="*/ 19339479 w 20677451"/>
                <a:gd name="connsiteY62" fmla="*/ 5652404 h 7978099"/>
                <a:gd name="connsiteX63" fmla="*/ 19335039 w 20677451"/>
                <a:gd name="connsiteY63" fmla="*/ 5650870 h 7978099"/>
                <a:gd name="connsiteX64" fmla="*/ 19101085 w 20677451"/>
                <a:gd name="connsiteY64" fmla="*/ 5581609 h 7978099"/>
                <a:gd name="connsiteX65" fmla="*/ 18870576 w 20677451"/>
                <a:gd name="connsiteY65" fmla="*/ 5522733 h 7978099"/>
                <a:gd name="connsiteX66" fmla="*/ 18636615 w 20677451"/>
                <a:gd name="connsiteY66" fmla="*/ 5477714 h 7978099"/>
                <a:gd name="connsiteX67" fmla="*/ 18409549 w 20677451"/>
                <a:gd name="connsiteY67" fmla="*/ 5439618 h 7978099"/>
                <a:gd name="connsiteX68" fmla="*/ 18175595 w 20677451"/>
                <a:gd name="connsiteY68" fmla="*/ 5422303 h 7978099"/>
                <a:gd name="connsiteX69" fmla="*/ 17945083 w 20677451"/>
                <a:gd name="connsiteY69" fmla="*/ 5415378 h 7978099"/>
                <a:gd name="connsiteX70" fmla="*/ 17711127 w 20677451"/>
                <a:gd name="connsiteY70" fmla="*/ 5422303 h 7978099"/>
                <a:gd name="connsiteX71" fmla="*/ 17480615 w 20677451"/>
                <a:gd name="connsiteY71" fmla="*/ 5439617 h 7978099"/>
                <a:gd name="connsiteX72" fmla="*/ 17246665 w 20677451"/>
                <a:gd name="connsiteY72" fmla="*/ 5477713 h 7978099"/>
                <a:gd name="connsiteX73" fmla="*/ 17019591 w 20677451"/>
                <a:gd name="connsiteY73" fmla="*/ 5522734 h 7978099"/>
                <a:gd name="connsiteX74" fmla="*/ 16785639 w 20677451"/>
                <a:gd name="connsiteY74" fmla="*/ 5581607 h 7978099"/>
                <a:gd name="connsiteX75" fmla="*/ 16555123 w 20677451"/>
                <a:gd name="connsiteY75" fmla="*/ 5650869 h 7978099"/>
                <a:gd name="connsiteX76" fmla="*/ 16321169 w 20677451"/>
                <a:gd name="connsiteY76" fmla="*/ 5730521 h 7978099"/>
                <a:gd name="connsiteX77" fmla="*/ 16090657 w 20677451"/>
                <a:gd name="connsiteY77" fmla="*/ 5813635 h 7978099"/>
                <a:gd name="connsiteX78" fmla="*/ 15856701 w 20677451"/>
                <a:gd name="connsiteY78" fmla="*/ 5907138 h 7978099"/>
                <a:gd name="connsiteX79" fmla="*/ 15629632 w 20677451"/>
                <a:gd name="connsiteY79" fmla="*/ 6007573 h 7978099"/>
                <a:gd name="connsiteX80" fmla="*/ 15395679 w 20677451"/>
                <a:gd name="connsiteY80" fmla="*/ 6114928 h 7978099"/>
                <a:gd name="connsiteX81" fmla="*/ 15165163 w 20677451"/>
                <a:gd name="connsiteY81" fmla="*/ 6225750 h 7978099"/>
                <a:gd name="connsiteX82" fmla="*/ 14700699 w 20677451"/>
                <a:gd name="connsiteY82" fmla="*/ 6457782 h 7978099"/>
                <a:gd name="connsiteX83" fmla="*/ 14239671 w 20677451"/>
                <a:gd name="connsiteY83" fmla="*/ 6696736 h 7978099"/>
                <a:gd name="connsiteX84" fmla="*/ 13775204 w 20677451"/>
                <a:gd name="connsiteY84" fmla="*/ 6935693 h 7978099"/>
                <a:gd name="connsiteX85" fmla="*/ 13310741 w 20677451"/>
                <a:gd name="connsiteY85" fmla="*/ 7167726 h 7978099"/>
                <a:gd name="connsiteX86" fmla="*/ 13076785 w 20677451"/>
                <a:gd name="connsiteY86" fmla="*/ 7275081 h 7978099"/>
                <a:gd name="connsiteX87" fmla="*/ 12846278 w 20677451"/>
                <a:gd name="connsiteY87" fmla="*/ 7382438 h 7978099"/>
                <a:gd name="connsiteX88" fmla="*/ 12615764 w 20677451"/>
                <a:gd name="connsiteY88" fmla="*/ 7486333 h 7978099"/>
                <a:gd name="connsiteX89" fmla="*/ 12385249 w 20677451"/>
                <a:gd name="connsiteY89" fmla="*/ 7579837 h 7978099"/>
                <a:gd name="connsiteX90" fmla="*/ 12151294 w 20677451"/>
                <a:gd name="connsiteY90" fmla="*/ 7662954 h 7978099"/>
                <a:gd name="connsiteX91" fmla="*/ 11920784 w 20677451"/>
                <a:gd name="connsiteY91" fmla="*/ 7742603 h 7978099"/>
                <a:gd name="connsiteX92" fmla="*/ 11686827 w 20677451"/>
                <a:gd name="connsiteY92" fmla="*/ 7808404 h 7978099"/>
                <a:gd name="connsiteX93" fmla="*/ 11456318 w 20677451"/>
                <a:gd name="connsiteY93" fmla="*/ 7870742 h 7978099"/>
                <a:gd name="connsiteX94" fmla="*/ 11222360 w 20677451"/>
                <a:gd name="connsiteY94" fmla="*/ 7915762 h 7978099"/>
                <a:gd name="connsiteX95" fmla="*/ 10995290 w 20677451"/>
                <a:gd name="connsiteY95" fmla="*/ 7946930 h 7978099"/>
                <a:gd name="connsiteX96" fmla="*/ 10761338 w 20677451"/>
                <a:gd name="connsiteY96" fmla="*/ 7971173 h 7978099"/>
                <a:gd name="connsiteX97" fmla="*/ 10530825 w 20677451"/>
                <a:gd name="connsiteY97" fmla="*/ 7978099 h 7978099"/>
                <a:gd name="connsiteX98" fmla="*/ 10296869 w 20677451"/>
                <a:gd name="connsiteY98" fmla="*/ 7971174 h 7978099"/>
                <a:gd name="connsiteX99" fmla="*/ 10066364 w 20677451"/>
                <a:gd name="connsiteY99" fmla="*/ 7946931 h 7978099"/>
                <a:gd name="connsiteX100" fmla="*/ 9832409 w 20677451"/>
                <a:gd name="connsiteY100" fmla="*/ 7915764 h 7978099"/>
                <a:gd name="connsiteX101" fmla="*/ 9605335 w 20677451"/>
                <a:gd name="connsiteY101" fmla="*/ 7870742 h 7978099"/>
                <a:gd name="connsiteX102" fmla="*/ 9371382 w 20677451"/>
                <a:gd name="connsiteY102" fmla="*/ 7808407 h 7978099"/>
                <a:gd name="connsiteX103" fmla="*/ 9140867 w 20677451"/>
                <a:gd name="connsiteY103" fmla="*/ 7742604 h 7978099"/>
                <a:gd name="connsiteX104" fmla="*/ 8906917 w 20677451"/>
                <a:gd name="connsiteY104" fmla="*/ 7662955 h 7978099"/>
                <a:gd name="connsiteX105" fmla="*/ 8676403 w 20677451"/>
                <a:gd name="connsiteY105" fmla="*/ 7579839 h 7978099"/>
                <a:gd name="connsiteX106" fmla="*/ 8442450 w 20677451"/>
                <a:gd name="connsiteY106" fmla="*/ 7486332 h 7978099"/>
                <a:gd name="connsiteX107" fmla="*/ 8215378 w 20677451"/>
                <a:gd name="connsiteY107" fmla="*/ 7382440 h 7978099"/>
                <a:gd name="connsiteX108" fmla="*/ 7981427 w 20677451"/>
                <a:gd name="connsiteY108" fmla="*/ 7275083 h 7978099"/>
                <a:gd name="connsiteX109" fmla="*/ 7750914 w 20677451"/>
                <a:gd name="connsiteY109" fmla="*/ 7167727 h 7978099"/>
                <a:gd name="connsiteX110" fmla="*/ 7286447 w 20677451"/>
                <a:gd name="connsiteY110" fmla="*/ 6935696 h 7978099"/>
                <a:gd name="connsiteX111" fmla="*/ 6825419 w 20677451"/>
                <a:gd name="connsiteY111" fmla="*/ 6696738 h 7978099"/>
                <a:gd name="connsiteX112" fmla="*/ 6360956 w 20677451"/>
                <a:gd name="connsiteY112" fmla="*/ 6457780 h 7978099"/>
                <a:gd name="connsiteX113" fmla="*/ 5896487 w 20677451"/>
                <a:gd name="connsiteY113" fmla="*/ 6225748 h 7978099"/>
                <a:gd name="connsiteX114" fmla="*/ 5662536 w 20677451"/>
                <a:gd name="connsiteY114" fmla="*/ 6114931 h 7978099"/>
                <a:gd name="connsiteX115" fmla="*/ 5432021 w 20677451"/>
                <a:gd name="connsiteY115" fmla="*/ 6007574 h 7978099"/>
                <a:gd name="connsiteX116" fmla="*/ 5201506 w 20677451"/>
                <a:gd name="connsiteY116" fmla="*/ 5907138 h 7978099"/>
                <a:gd name="connsiteX117" fmla="*/ 4970994 w 20677451"/>
                <a:gd name="connsiteY117" fmla="*/ 5813634 h 7978099"/>
                <a:gd name="connsiteX118" fmla="*/ 4737041 w 20677451"/>
                <a:gd name="connsiteY118" fmla="*/ 5730519 h 7978099"/>
                <a:gd name="connsiteX119" fmla="*/ 4506529 w 20677451"/>
                <a:gd name="connsiteY119" fmla="*/ 5650868 h 7978099"/>
                <a:gd name="connsiteX120" fmla="*/ 4272574 w 20677451"/>
                <a:gd name="connsiteY120" fmla="*/ 5581607 h 7978099"/>
                <a:gd name="connsiteX121" fmla="*/ 4042062 w 20677451"/>
                <a:gd name="connsiteY121" fmla="*/ 5522732 h 7978099"/>
                <a:gd name="connsiteX122" fmla="*/ 3808108 w 20677451"/>
                <a:gd name="connsiteY122" fmla="*/ 5477713 h 7978099"/>
                <a:gd name="connsiteX123" fmla="*/ 3581032 w 20677451"/>
                <a:gd name="connsiteY123" fmla="*/ 5439617 h 7978099"/>
                <a:gd name="connsiteX124" fmla="*/ 3347082 w 20677451"/>
                <a:gd name="connsiteY124" fmla="*/ 5422301 h 7978099"/>
                <a:gd name="connsiteX125" fmla="*/ 3116570 w 20677451"/>
                <a:gd name="connsiteY125" fmla="*/ 5415375 h 7978099"/>
                <a:gd name="connsiteX126" fmla="*/ 2882617 w 20677451"/>
                <a:gd name="connsiteY126" fmla="*/ 5422301 h 7978099"/>
                <a:gd name="connsiteX127" fmla="*/ 2652103 w 20677451"/>
                <a:gd name="connsiteY127" fmla="*/ 5439618 h 7978099"/>
                <a:gd name="connsiteX128" fmla="*/ 2418150 w 20677451"/>
                <a:gd name="connsiteY128" fmla="*/ 5477713 h 7978099"/>
                <a:gd name="connsiteX129" fmla="*/ 2191076 w 20677451"/>
                <a:gd name="connsiteY129" fmla="*/ 5522732 h 7978099"/>
                <a:gd name="connsiteX130" fmla="*/ 1957125 w 20677451"/>
                <a:gd name="connsiteY130" fmla="*/ 5581607 h 7978099"/>
                <a:gd name="connsiteX131" fmla="*/ 1726612 w 20677451"/>
                <a:gd name="connsiteY131" fmla="*/ 5650867 h 7978099"/>
                <a:gd name="connsiteX132" fmla="*/ 1492657 w 20677451"/>
                <a:gd name="connsiteY132" fmla="*/ 5730521 h 7978099"/>
                <a:gd name="connsiteX133" fmla="*/ 1262141 w 20677451"/>
                <a:gd name="connsiteY133" fmla="*/ 5813635 h 7978099"/>
                <a:gd name="connsiteX0" fmla="*/ 1138973 w 20677451"/>
                <a:gd name="connsiteY0" fmla="*/ 5862862 h 7978099"/>
                <a:gd name="connsiteX1" fmla="*/ 0 w 20677451"/>
                <a:gd name="connsiteY1" fmla="*/ 5458090 h 7978099"/>
                <a:gd name="connsiteX2" fmla="*/ 547892 w 20677451"/>
                <a:gd name="connsiteY2" fmla="*/ 3916398 h 7978099"/>
                <a:gd name="connsiteX3" fmla="*/ 626739 w 20677451"/>
                <a:gd name="connsiteY3" fmla="*/ 3865341 h 7978099"/>
                <a:gd name="connsiteX4" fmla="*/ 1037350 w 20677451"/>
                <a:gd name="connsiteY4" fmla="*/ 3594147 h 7978099"/>
                <a:gd name="connsiteX5" fmla="*/ 1444620 w 20677451"/>
                <a:gd name="connsiteY5" fmla="*/ 3323792 h 7978099"/>
                <a:gd name="connsiteX6" fmla="*/ 1856383 w 20677451"/>
                <a:gd name="connsiteY6" fmla="*/ 3057164 h 7978099"/>
                <a:gd name="connsiteX7" fmla="*/ 2061457 w 20677451"/>
                <a:gd name="connsiteY7" fmla="*/ 2927697 h 7978099"/>
                <a:gd name="connsiteX8" fmla="*/ 2270446 w 20677451"/>
                <a:gd name="connsiteY8" fmla="*/ 2799672 h 7978099"/>
                <a:gd name="connsiteX9" fmla="*/ 2473917 w 20677451"/>
                <a:gd name="connsiteY9" fmla="*/ 2677899 h 7978099"/>
                <a:gd name="connsiteX10" fmla="*/ 2685208 w 20677451"/>
                <a:gd name="connsiteY10" fmla="*/ 2559009 h 7978099"/>
                <a:gd name="connsiteX11" fmla="*/ 2894896 w 20677451"/>
                <a:gd name="connsiteY11" fmla="*/ 2447812 h 7978099"/>
                <a:gd name="connsiteX12" fmla="*/ 3108491 w 20677451"/>
                <a:gd name="connsiteY12" fmla="*/ 2338061 h 7978099"/>
                <a:gd name="connsiteX13" fmla="*/ 3320481 w 20677451"/>
                <a:gd name="connsiteY13" fmla="*/ 2236004 h 7978099"/>
                <a:gd name="connsiteX14" fmla="*/ 3537535 w 20677451"/>
                <a:gd name="connsiteY14" fmla="*/ 2139955 h 7978099"/>
                <a:gd name="connsiteX15" fmla="*/ 3750223 w 20677451"/>
                <a:gd name="connsiteY15" fmla="*/ 2054724 h 7978099"/>
                <a:gd name="connsiteX16" fmla="*/ 3970734 w 20677451"/>
                <a:gd name="connsiteY16" fmla="*/ 1972381 h 7978099"/>
                <a:gd name="connsiteX17" fmla="*/ 4191368 w 20677451"/>
                <a:gd name="connsiteY17" fmla="*/ 1904582 h 7978099"/>
                <a:gd name="connsiteX18" fmla="*/ 4417062 w 20677451"/>
                <a:gd name="connsiteY18" fmla="*/ 1842794 h 7978099"/>
                <a:gd name="connsiteX19" fmla="*/ 4641722 w 20677451"/>
                <a:gd name="connsiteY19" fmla="*/ 1790983 h 7978099"/>
                <a:gd name="connsiteX20" fmla="*/ 4871453 w 20677451"/>
                <a:gd name="connsiteY20" fmla="*/ 1745185 h 7978099"/>
                <a:gd name="connsiteX21" fmla="*/ 5097967 w 20677451"/>
                <a:gd name="connsiteY21" fmla="*/ 1714772 h 7978099"/>
                <a:gd name="connsiteX22" fmla="*/ 5332307 w 20677451"/>
                <a:gd name="connsiteY22" fmla="*/ 1687244 h 7978099"/>
                <a:gd name="connsiteX23" fmla="*/ 5565609 w 20677451"/>
                <a:gd name="connsiteY23" fmla="*/ 1669696 h 7978099"/>
                <a:gd name="connsiteX24" fmla="*/ 5803980 w 20677451"/>
                <a:gd name="connsiteY24" fmla="*/ 1658156 h 7978099"/>
                <a:gd name="connsiteX25" fmla="*/ 6040745 w 20677451"/>
                <a:gd name="connsiteY25" fmla="*/ 1654310 h 7978099"/>
                <a:gd name="connsiteX26" fmla="*/ 6281419 w 20677451"/>
                <a:gd name="connsiteY26" fmla="*/ 1651906 h 7978099"/>
                <a:gd name="connsiteX27" fmla="*/ 6520485 w 20677451"/>
                <a:gd name="connsiteY27" fmla="*/ 1657197 h 7978099"/>
                <a:gd name="connsiteX28" fmla="*/ 6760707 w 20677451"/>
                <a:gd name="connsiteY28" fmla="*/ 1667056 h 7978099"/>
                <a:gd name="connsiteX29" fmla="*/ 7002081 w 20677451"/>
                <a:gd name="connsiteY29" fmla="*/ 1681482 h 7978099"/>
                <a:gd name="connsiteX30" fmla="*/ 7247363 w 20677451"/>
                <a:gd name="connsiteY30" fmla="*/ 1697350 h 7978099"/>
                <a:gd name="connsiteX31" fmla="*/ 7736325 w 20677451"/>
                <a:gd name="connsiteY31" fmla="*/ 1736781 h 7978099"/>
                <a:gd name="connsiteX32" fmla="*/ 8226436 w 20677451"/>
                <a:gd name="connsiteY32" fmla="*/ 1780782 h 7978099"/>
                <a:gd name="connsiteX33" fmla="*/ 8713213 w 20677451"/>
                <a:gd name="connsiteY33" fmla="*/ 1825625 h 7978099"/>
                <a:gd name="connsiteX34" fmla="*/ 9202173 w 20677451"/>
                <a:gd name="connsiteY34" fmla="*/ 1865056 h 7978099"/>
                <a:gd name="connsiteX35" fmla="*/ 9443546 w 20677451"/>
                <a:gd name="connsiteY35" fmla="*/ 1879482 h 7978099"/>
                <a:gd name="connsiteX36" fmla="*/ 9688253 w 20677451"/>
                <a:gd name="connsiteY36" fmla="*/ 1893068 h 7978099"/>
                <a:gd name="connsiteX37" fmla="*/ 9925713 w 20677451"/>
                <a:gd name="connsiteY37" fmla="*/ 1906052 h 7978099"/>
                <a:gd name="connsiteX38" fmla="*/ 10168116 w 20677451"/>
                <a:gd name="connsiteY38" fmla="*/ 1910500 h 7978099"/>
                <a:gd name="connsiteX39" fmla="*/ 10405452 w 20677451"/>
                <a:gd name="connsiteY39" fmla="*/ 1908937 h 7978099"/>
                <a:gd name="connsiteX40" fmla="*/ 10645554 w 20677451"/>
                <a:gd name="connsiteY40" fmla="*/ 1904251 h 7978099"/>
                <a:gd name="connsiteX41" fmla="*/ 10880013 w 20677451"/>
                <a:gd name="connsiteY41" fmla="*/ 1891270 h 7978099"/>
                <a:gd name="connsiteX42" fmla="*/ 11117229 w 20677451"/>
                <a:gd name="connsiteY42" fmla="*/ 1875163 h 7978099"/>
                <a:gd name="connsiteX43" fmla="*/ 11344895 w 20677451"/>
                <a:gd name="connsiteY43" fmla="*/ 1849316 h 7978099"/>
                <a:gd name="connsiteX44" fmla="*/ 11576929 w 20677451"/>
                <a:gd name="connsiteY44" fmla="*/ 1812654 h 7978099"/>
                <a:gd name="connsiteX45" fmla="*/ 11804469 w 20677451"/>
                <a:gd name="connsiteY45" fmla="*/ 1772264 h 7978099"/>
                <a:gd name="connsiteX46" fmla="*/ 12032473 w 20677451"/>
                <a:gd name="connsiteY46" fmla="*/ 1719612 h 7978099"/>
                <a:gd name="connsiteX47" fmla="*/ 12254831 w 20677451"/>
                <a:gd name="connsiteY47" fmla="*/ 1658668 h 7978099"/>
                <a:gd name="connsiteX48" fmla="*/ 12477647 w 20677451"/>
                <a:gd name="connsiteY48" fmla="*/ 1585458 h 7978099"/>
                <a:gd name="connsiteX49" fmla="*/ 12692640 w 20677451"/>
                <a:gd name="connsiteY49" fmla="*/ 1509364 h 7978099"/>
                <a:gd name="connsiteX50" fmla="*/ 12911997 w 20677451"/>
                <a:gd name="connsiteY50" fmla="*/ 1422452 h 7978099"/>
                <a:gd name="connsiteX51" fmla="*/ 13125133 w 20677451"/>
                <a:gd name="connsiteY51" fmla="*/ 1324961 h 7978099"/>
                <a:gd name="connsiteX52" fmla="*/ 13341043 w 20677451"/>
                <a:gd name="connsiteY52" fmla="*/ 1224344 h 7978099"/>
                <a:gd name="connsiteX53" fmla="*/ 13551298 w 20677451"/>
                <a:gd name="connsiteY53" fmla="*/ 1115434 h 7978099"/>
                <a:gd name="connsiteX54" fmla="*/ 13764321 w 20677451"/>
                <a:gd name="connsiteY54" fmla="*/ 1003395 h 7978099"/>
                <a:gd name="connsiteX55" fmla="*/ 13972283 w 20677451"/>
                <a:gd name="connsiteY55" fmla="*/ 885348 h 7978099"/>
                <a:gd name="connsiteX56" fmla="*/ 14178508 w 20677451"/>
                <a:gd name="connsiteY56" fmla="*/ 760449 h 7978099"/>
                <a:gd name="connsiteX57" fmla="*/ 14384157 w 20677451"/>
                <a:gd name="connsiteY57" fmla="*/ 633266 h 7978099"/>
                <a:gd name="connsiteX58" fmla="*/ 14593146 w 20677451"/>
                <a:gd name="connsiteY58" fmla="*/ 505241 h 7978099"/>
                <a:gd name="connsiteX59" fmla="*/ 15004905 w 20677451"/>
                <a:gd name="connsiteY59" fmla="*/ 238615 h 7978099"/>
                <a:gd name="connsiteX60" fmla="*/ 15366182 w 20677451"/>
                <a:gd name="connsiteY60" fmla="*/ 0 h 7978099"/>
                <a:gd name="connsiteX61" fmla="*/ 20677451 w 20677451"/>
                <a:gd name="connsiteY61" fmla="*/ 1887539 h 7978099"/>
                <a:gd name="connsiteX62" fmla="*/ 19339479 w 20677451"/>
                <a:gd name="connsiteY62" fmla="*/ 5652404 h 7978099"/>
                <a:gd name="connsiteX63" fmla="*/ 19335039 w 20677451"/>
                <a:gd name="connsiteY63" fmla="*/ 5650870 h 7978099"/>
                <a:gd name="connsiteX64" fmla="*/ 19101085 w 20677451"/>
                <a:gd name="connsiteY64" fmla="*/ 5581609 h 7978099"/>
                <a:gd name="connsiteX65" fmla="*/ 18870576 w 20677451"/>
                <a:gd name="connsiteY65" fmla="*/ 5522733 h 7978099"/>
                <a:gd name="connsiteX66" fmla="*/ 18636615 w 20677451"/>
                <a:gd name="connsiteY66" fmla="*/ 5477714 h 7978099"/>
                <a:gd name="connsiteX67" fmla="*/ 18409549 w 20677451"/>
                <a:gd name="connsiteY67" fmla="*/ 5439618 h 7978099"/>
                <a:gd name="connsiteX68" fmla="*/ 18175595 w 20677451"/>
                <a:gd name="connsiteY68" fmla="*/ 5422303 h 7978099"/>
                <a:gd name="connsiteX69" fmla="*/ 17945083 w 20677451"/>
                <a:gd name="connsiteY69" fmla="*/ 5415378 h 7978099"/>
                <a:gd name="connsiteX70" fmla="*/ 17711127 w 20677451"/>
                <a:gd name="connsiteY70" fmla="*/ 5422303 h 7978099"/>
                <a:gd name="connsiteX71" fmla="*/ 17480615 w 20677451"/>
                <a:gd name="connsiteY71" fmla="*/ 5439617 h 7978099"/>
                <a:gd name="connsiteX72" fmla="*/ 17246665 w 20677451"/>
                <a:gd name="connsiteY72" fmla="*/ 5477713 h 7978099"/>
                <a:gd name="connsiteX73" fmla="*/ 17019591 w 20677451"/>
                <a:gd name="connsiteY73" fmla="*/ 5522734 h 7978099"/>
                <a:gd name="connsiteX74" fmla="*/ 16785639 w 20677451"/>
                <a:gd name="connsiteY74" fmla="*/ 5581607 h 7978099"/>
                <a:gd name="connsiteX75" fmla="*/ 16555123 w 20677451"/>
                <a:gd name="connsiteY75" fmla="*/ 5650869 h 7978099"/>
                <a:gd name="connsiteX76" fmla="*/ 16321169 w 20677451"/>
                <a:gd name="connsiteY76" fmla="*/ 5730521 h 7978099"/>
                <a:gd name="connsiteX77" fmla="*/ 16090657 w 20677451"/>
                <a:gd name="connsiteY77" fmla="*/ 5813635 h 7978099"/>
                <a:gd name="connsiteX78" fmla="*/ 15856701 w 20677451"/>
                <a:gd name="connsiteY78" fmla="*/ 5907138 h 7978099"/>
                <a:gd name="connsiteX79" fmla="*/ 15629632 w 20677451"/>
                <a:gd name="connsiteY79" fmla="*/ 6007573 h 7978099"/>
                <a:gd name="connsiteX80" fmla="*/ 15395679 w 20677451"/>
                <a:gd name="connsiteY80" fmla="*/ 6114928 h 7978099"/>
                <a:gd name="connsiteX81" fmla="*/ 15165163 w 20677451"/>
                <a:gd name="connsiteY81" fmla="*/ 6225750 h 7978099"/>
                <a:gd name="connsiteX82" fmla="*/ 14700699 w 20677451"/>
                <a:gd name="connsiteY82" fmla="*/ 6457782 h 7978099"/>
                <a:gd name="connsiteX83" fmla="*/ 14239671 w 20677451"/>
                <a:gd name="connsiteY83" fmla="*/ 6696736 h 7978099"/>
                <a:gd name="connsiteX84" fmla="*/ 13775204 w 20677451"/>
                <a:gd name="connsiteY84" fmla="*/ 6935693 h 7978099"/>
                <a:gd name="connsiteX85" fmla="*/ 13310741 w 20677451"/>
                <a:gd name="connsiteY85" fmla="*/ 7167726 h 7978099"/>
                <a:gd name="connsiteX86" fmla="*/ 13076785 w 20677451"/>
                <a:gd name="connsiteY86" fmla="*/ 7275081 h 7978099"/>
                <a:gd name="connsiteX87" fmla="*/ 12846278 w 20677451"/>
                <a:gd name="connsiteY87" fmla="*/ 7382438 h 7978099"/>
                <a:gd name="connsiteX88" fmla="*/ 12615764 w 20677451"/>
                <a:gd name="connsiteY88" fmla="*/ 7486333 h 7978099"/>
                <a:gd name="connsiteX89" fmla="*/ 12385249 w 20677451"/>
                <a:gd name="connsiteY89" fmla="*/ 7579837 h 7978099"/>
                <a:gd name="connsiteX90" fmla="*/ 12151294 w 20677451"/>
                <a:gd name="connsiteY90" fmla="*/ 7662954 h 7978099"/>
                <a:gd name="connsiteX91" fmla="*/ 11920784 w 20677451"/>
                <a:gd name="connsiteY91" fmla="*/ 7742603 h 7978099"/>
                <a:gd name="connsiteX92" fmla="*/ 11686827 w 20677451"/>
                <a:gd name="connsiteY92" fmla="*/ 7808404 h 7978099"/>
                <a:gd name="connsiteX93" fmla="*/ 11456318 w 20677451"/>
                <a:gd name="connsiteY93" fmla="*/ 7870742 h 7978099"/>
                <a:gd name="connsiteX94" fmla="*/ 11222360 w 20677451"/>
                <a:gd name="connsiteY94" fmla="*/ 7915762 h 7978099"/>
                <a:gd name="connsiteX95" fmla="*/ 10995290 w 20677451"/>
                <a:gd name="connsiteY95" fmla="*/ 7946930 h 7978099"/>
                <a:gd name="connsiteX96" fmla="*/ 10761338 w 20677451"/>
                <a:gd name="connsiteY96" fmla="*/ 7971173 h 7978099"/>
                <a:gd name="connsiteX97" fmla="*/ 10530825 w 20677451"/>
                <a:gd name="connsiteY97" fmla="*/ 7978099 h 7978099"/>
                <a:gd name="connsiteX98" fmla="*/ 10296869 w 20677451"/>
                <a:gd name="connsiteY98" fmla="*/ 7971174 h 7978099"/>
                <a:gd name="connsiteX99" fmla="*/ 10066364 w 20677451"/>
                <a:gd name="connsiteY99" fmla="*/ 7946931 h 7978099"/>
                <a:gd name="connsiteX100" fmla="*/ 9832409 w 20677451"/>
                <a:gd name="connsiteY100" fmla="*/ 7915764 h 7978099"/>
                <a:gd name="connsiteX101" fmla="*/ 9605335 w 20677451"/>
                <a:gd name="connsiteY101" fmla="*/ 7870742 h 7978099"/>
                <a:gd name="connsiteX102" fmla="*/ 9371382 w 20677451"/>
                <a:gd name="connsiteY102" fmla="*/ 7808407 h 7978099"/>
                <a:gd name="connsiteX103" fmla="*/ 9140867 w 20677451"/>
                <a:gd name="connsiteY103" fmla="*/ 7742604 h 7978099"/>
                <a:gd name="connsiteX104" fmla="*/ 8906917 w 20677451"/>
                <a:gd name="connsiteY104" fmla="*/ 7662955 h 7978099"/>
                <a:gd name="connsiteX105" fmla="*/ 8676403 w 20677451"/>
                <a:gd name="connsiteY105" fmla="*/ 7579839 h 7978099"/>
                <a:gd name="connsiteX106" fmla="*/ 8442450 w 20677451"/>
                <a:gd name="connsiteY106" fmla="*/ 7486332 h 7978099"/>
                <a:gd name="connsiteX107" fmla="*/ 8215378 w 20677451"/>
                <a:gd name="connsiteY107" fmla="*/ 7382440 h 7978099"/>
                <a:gd name="connsiteX108" fmla="*/ 7981427 w 20677451"/>
                <a:gd name="connsiteY108" fmla="*/ 7275083 h 7978099"/>
                <a:gd name="connsiteX109" fmla="*/ 7750914 w 20677451"/>
                <a:gd name="connsiteY109" fmla="*/ 7167727 h 7978099"/>
                <a:gd name="connsiteX110" fmla="*/ 7286447 w 20677451"/>
                <a:gd name="connsiteY110" fmla="*/ 6935696 h 7978099"/>
                <a:gd name="connsiteX111" fmla="*/ 6825419 w 20677451"/>
                <a:gd name="connsiteY111" fmla="*/ 6696738 h 7978099"/>
                <a:gd name="connsiteX112" fmla="*/ 5970061 w 20677451"/>
                <a:gd name="connsiteY112" fmla="*/ 7947793 h 7978099"/>
                <a:gd name="connsiteX113" fmla="*/ 5896487 w 20677451"/>
                <a:gd name="connsiteY113" fmla="*/ 6225748 h 7978099"/>
                <a:gd name="connsiteX114" fmla="*/ 5662536 w 20677451"/>
                <a:gd name="connsiteY114" fmla="*/ 6114931 h 7978099"/>
                <a:gd name="connsiteX115" fmla="*/ 5432021 w 20677451"/>
                <a:gd name="connsiteY115" fmla="*/ 6007574 h 7978099"/>
                <a:gd name="connsiteX116" fmla="*/ 5201506 w 20677451"/>
                <a:gd name="connsiteY116" fmla="*/ 5907138 h 7978099"/>
                <a:gd name="connsiteX117" fmla="*/ 4970994 w 20677451"/>
                <a:gd name="connsiteY117" fmla="*/ 5813634 h 7978099"/>
                <a:gd name="connsiteX118" fmla="*/ 4737041 w 20677451"/>
                <a:gd name="connsiteY118" fmla="*/ 5730519 h 7978099"/>
                <a:gd name="connsiteX119" fmla="*/ 4506529 w 20677451"/>
                <a:gd name="connsiteY119" fmla="*/ 5650868 h 7978099"/>
                <a:gd name="connsiteX120" fmla="*/ 4272574 w 20677451"/>
                <a:gd name="connsiteY120" fmla="*/ 5581607 h 7978099"/>
                <a:gd name="connsiteX121" fmla="*/ 4042062 w 20677451"/>
                <a:gd name="connsiteY121" fmla="*/ 5522732 h 7978099"/>
                <a:gd name="connsiteX122" fmla="*/ 3808108 w 20677451"/>
                <a:gd name="connsiteY122" fmla="*/ 5477713 h 7978099"/>
                <a:gd name="connsiteX123" fmla="*/ 3581032 w 20677451"/>
                <a:gd name="connsiteY123" fmla="*/ 5439617 h 7978099"/>
                <a:gd name="connsiteX124" fmla="*/ 3347082 w 20677451"/>
                <a:gd name="connsiteY124" fmla="*/ 5422301 h 7978099"/>
                <a:gd name="connsiteX125" fmla="*/ 3116570 w 20677451"/>
                <a:gd name="connsiteY125" fmla="*/ 5415375 h 7978099"/>
                <a:gd name="connsiteX126" fmla="*/ 2882617 w 20677451"/>
                <a:gd name="connsiteY126" fmla="*/ 5422301 h 7978099"/>
                <a:gd name="connsiteX127" fmla="*/ 2652103 w 20677451"/>
                <a:gd name="connsiteY127" fmla="*/ 5439618 h 7978099"/>
                <a:gd name="connsiteX128" fmla="*/ 2418150 w 20677451"/>
                <a:gd name="connsiteY128" fmla="*/ 5477713 h 7978099"/>
                <a:gd name="connsiteX129" fmla="*/ 2191076 w 20677451"/>
                <a:gd name="connsiteY129" fmla="*/ 5522732 h 7978099"/>
                <a:gd name="connsiteX130" fmla="*/ 1957125 w 20677451"/>
                <a:gd name="connsiteY130" fmla="*/ 5581607 h 7978099"/>
                <a:gd name="connsiteX131" fmla="*/ 1726612 w 20677451"/>
                <a:gd name="connsiteY131" fmla="*/ 5650867 h 7978099"/>
                <a:gd name="connsiteX132" fmla="*/ 1492657 w 20677451"/>
                <a:gd name="connsiteY132" fmla="*/ 5730521 h 7978099"/>
                <a:gd name="connsiteX133" fmla="*/ 1262141 w 20677451"/>
                <a:gd name="connsiteY133" fmla="*/ 5813635 h 7978099"/>
                <a:gd name="connsiteX134" fmla="*/ 1138973 w 20677451"/>
                <a:gd name="connsiteY134" fmla="*/ 5862862 h 7978099"/>
                <a:gd name="connsiteX0" fmla="*/ 1138973 w 20677451"/>
                <a:gd name="connsiteY0" fmla="*/ 5862862 h 7978099"/>
                <a:gd name="connsiteX1" fmla="*/ 0 w 20677451"/>
                <a:gd name="connsiteY1" fmla="*/ 5458090 h 7978099"/>
                <a:gd name="connsiteX2" fmla="*/ 547892 w 20677451"/>
                <a:gd name="connsiteY2" fmla="*/ 3916398 h 7978099"/>
                <a:gd name="connsiteX3" fmla="*/ 626739 w 20677451"/>
                <a:gd name="connsiteY3" fmla="*/ 3865341 h 7978099"/>
                <a:gd name="connsiteX4" fmla="*/ 1037350 w 20677451"/>
                <a:gd name="connsiteY4" fmla="*/ 3594147 h 7978099"/>
                <a:gd name="connsiteX5" fmla="*/ 1444620 w 20677451"/>
                <a:gd name="connsiteY5" fmla="*/ 3323792 h 7978099"/>
                <a:gd name="connsiteX6" fmla="*/ 1856383 w 20677451"/>
                <a:gd name="connsiteY6" fmla="*/ 3057164 h 7978099"/>
                <a:gd name="connsiteX7" fmla="*/ 2061457 w 20677451"/>
                <a:gd name="connsiteY7" fmla="*/ 2927697 h 7978099"/>
                <a:gd name="connsiteX8" fmla="*/ 2270446 w 20677451"/>
                <a:gd name="connsiteY8" fmla="*/ 2799672 h 7978099"/>
                <a:gd name="connsiteX9" fmla="*/ 2473917 w 20677451"/>
                <a:gd name="connsiteY9" fmla="*/ 2677899 h 7978099"/>
                <a:gd name="connsiteX10" fmla="*/ 2685208 w 20677451"/>
                <a:gd name="connsiteY10" fmla="*/ 2559009 h 7978099"/>
                <a:gd name="connsiteX11" fmla="*/ 2894896 w 20677451"/>
                <a:gd name="connsiteY11" fmla="*/ 2447812 h 7978099"/>
                <a:gd name="connsiteX12" fmla="*/ 3108491 w 20677451"/>
                <a:gd name="connsiteY12" fmla="*/ 2338061 h 7978099"/>
                <a:gd name="connsiteX13" fmla="*/ 3320481 w 20677451"/>
                <a:gd name="connsiteY13" fmla="*/ 2236004 h 7978099"/>
                <a:gd name="connsiteX14" fmla="*/ 3537535 w 20677451"/>
                <a:gd name="connsiteY14" fmla="*/ 2139955 h 7978099"/>
                <a:gd name="connsiteX15" fmla="*/ 3750223 w 20677451"/>
                <a:gd name="connsiteY15" fmla="*/ 2054724 h 7978099"/>
                <a:gd name="connsiteX16" fmla="*/ 3970734 w 20677451"/>
                <a:gd name="connsiteY16" fmla="*/ 1972381 h 7978099"/>
                <a:gd name="connsiteX17" fmla="*/ 4191368 w 20677451"/>
                <a:gd name="connsiteY17" fmla="*/ 1904582 h 7978099"/>
                <a:gd name="connsiteX18" fmla="*/ 4417062 w 20677451"/>
                <a:gd name="connsiteY18" fmla="*/ 1842794 h 7978099"/>
                <a:gd name="connsiteX19" fmla="*/ 4641722 w 20677451"/>
                <a:gd name="connsiteY19" fmla="*/ 1790983 h 7978099"/>
                <a:gd name="connsiteX20" fmla="*/ 4871453 w 20677451"/>
                <a:gd name="connsiteY20" fmla="*/ 1745185 h 7978099"/>
                <a:gd name="connsiteX21" fmla="*/ 5097967 w 20677451"/>
                <a:gd name="connsiteY21" fmla="*/ 1714772 h 7978099"/>
                <a:gd name="connsiteX22" fmla="*/ 5332307 w 20677451"/>
                <a:gd name="connsiteY22" fmla="*/ 1687244 h 7978099"/>
                <a:gd name="connsiteX23" fmla="*/ 5565609 w 20677451"/>
                <a:gd name="connsiteY23" fmla="*/ 1669696 h 7978099"/>
                <a:gd name="connsiteX24" fmla="*/ 5803980 w 20677451"/>
                <a:gd name="connsiteY24" fmla="*/ 1658156 h 7978099"/>
                <a:gd name="connsiteX25" fmla="*/ 6040745 w 20677451"/>
                <a:gd name="connsiteY25" fmla="*/ 1654310 h 7978099"/>
                <a:gd name="connsiteX26" fmla="*/ 6281419 w 20677451"/>
                <a:gd name="connsiteY26" fmla="*/ 1651906 h 7978099"/>
                <a:gd name="connsiteX27" fmla="*/ 6520485 w 20677451"/>
                <a:gd name="connsiteY27" fmla="*/ 1657197 h 7978099"/>
                <a:gd name="connsiteX28" fmla="*/ 6760707 w 20677451"/>
                <a:gd name="connsiteY28" fmla="*/ 1667056 h 7978099"/>
                <a:gd name="connsiteX29" fmla="*/ 7002081 w 20677451"/>
                <a:gd name="connsiteY29" fmla="*/ 1681482 h 7978099"/>
                <a:gd name="connsiteX30" fmla="*/ 7247363 w 20677451"/>
                <a:gd name="connsiteY30" fmla="*/ 1697350 h 7978099"/>
                <a:gd name="connsiteX31" fmla="*/ 7736325 w 20677451"/>
                <a:gd name="connsiteY31" fmla="*/ 1736781 h 7978099"/>
                <a:gd name="connsiteX32" fmla="*/ 8226436 w 20677451"/>
                <a:gd name="connsiteY32" fmla="*/ 1780782 h 7978099"/>
                <a:gd name="connsiteX33" fmla="*/ 8713213 w 20677451"/>
                <a:gd name="connsiteY33" fmla="*/ 1825625 h 7978099"/>
                <a:gd name="connsiteX34" fmla="*/ 9202173 w 20677451"/>
                <a:gd name="connsiteY34" fmla="*/ 1865056 h 7978099"/>
                <a:gd name="connsiteX35" fmla="*/ 9443546 w 20677451"/>
                <a:gd name="connsiteY35" fmla="*/ 1879482 h 7978099"/>
                <a:gd name="connsiteX36" fmla="*/ 9688253 w 20677451"/>
                <a:gd name="connsiteY36" fmla="*/ 1893068 h 7978099"/>
                <a:gd name="connsiteX37" fmla="*/ 9925713 w 20677451"/>
                <a:gd name="connsiteY37" fmla="*/ 1906052 h 7978099"/>
                <a:gd name="connsiteX38" fmla="*/ 10168116 w 20677451"/>
                <a:gd name="connsiteY38" fmla="*/ 1910500 h 7978099"/>
                <a:gd name="connsiteX39" fmla="*/ 10405452 w 20677451"/>
                <a:gd name="connsiteY39" fmla="*/ 1908937 h 7978099"/>
                <a:gd name="connsiteX40" fmla="*/ 10645554 w 20677451"/>
                <a:gd name="connsiteY40" fmla="*/ 1904251 h 7978099"/>
                <a:gd name="connsiteX41" fmla="*/ 10880013 w 20677451"/>
                <a:gd name="connsiteY41" fmla="*/ 1891270 h 7978099"/>
                <a:gd name="connsiteX42" fmla="*/ 11117229 w 20677451"/>
                <a:gd name="connsiteY42" fmla="*/ 1875163 h 7978099"/>
                <a:gd name="connsiteX43" fmla="*/ 11344895 w 20677451"/>
                <a:gd name="connsiteY43" fmla="*/ 1849316 h 7978099"/>
                <a:gd name="connsiteX44" fmla="*/ 11576929 w 20677451"/>
                <a:gd name="connsiteY44" fmla="*/ 1812654 h 7978099"/>
                <a:gd name="connsiteX45" fmla="*/ 11804469 w 20677451"/>
                <a:gd name="connsiteY45" fmla="*/ 1772264 h 7978099"/>
                <a:gd name="connsiteX46" fmla="*/ 12032473 w 20677451"/>
                <a:gd name="connsiteY46" fmla="*/ 1719612 h 7978099"/>
                <a:gd name="connsiteX47" fmla="*/ 12254831 w 20677451"/>
                <a:gd name="connsiteY47" fmla="*/ 1658668 h 7978099"/>
                <a:gd name="connsiteX48" fmla="*/ 12477647 w 20677451"/>
                <a:gd name="connsiteY48" fmla="*/ 1585458 h 7978099"/>
                <a:gd name="connsiteX49" fmla="*/ 12692640 w 20677451"/>
                <a:gd name="connsiteY49" fmla="*/ 1509364 h 7978099"/>
                <a:gd name="connsiteX50" fmla="*/ 12911997 w 20677451"/>
                <a:gd name="connsiteY50" fmla="*/ 1422452 h 7978099"/>
                <a:gd name="connsiteX51" fmla="*/ 13125133 w 20677451"/>
                <a:gd name="connsiteY51" fmla="*/ 1324961 h 7978099"/>
                <a:gd name="connsiteX52" fmla="*/ 13341043 w 20677451"/>
                <a:gd name="connsiteY52" fmla="*/ 1224344 h 7978099"/>
                <a:gd name="connsiteX53" fmla="*/ 13551298 w 20677451"/>
                <a:gd name="connsiteY53" fmla="*/ 1115434 h 7978099"/>
                <a:gd name="connsiteX54" fmla="*/ 13764321 w 20677451"/>
                <a:gd name="connsiteY54" fmla="*/ 1003395 h 7978099"/>
                <a:gd name="connsiteX55" fmla="*/ 13972283 w 20677451"/>
                <a:gd name="connsiteY55" fmla="*/ 885348 h 7978099"/>
                <a:gd name="connsiteX56" fmla="*/ 14178508 w 20677451"/>
                <a:gd name="connsiteY56" fmla="*/ 760449 h 7978099"/>
                <a:gd name="connsiteX57" fmla="*/ 14384157 w 20677451"/>
                <a:gd name="connsiteY57" fmla="*/ 633266 h 7978099"/>
                <a:gd name="connsiteX58" fmla="*/ 14593146 w 20677451"/>
                <a:gd name="connsiteY58" fmla="*/ 505241 h 7978099"/>
                <a:gd name="connsiteX59" fmla="*/ 15004905 w 20677451"/>
                <a:gd name="connsiteY59" fmla="*/ 238615 h 7978099"/>
                <a:gd name="connsiteX60" fmla="*/ 15366182 w 20677451"/>
                <a:gd name="connsiteY60" fmla="*/ 0 h 7978099"/>
                <a:gd name="connsiteX61" fmla="*/ 20677451 w 20677451"/>
                <a:gd name="connsiteY61" fmla="*/ 1887539 h 7978099"/>
                <a:gd name="connsiteX62" fmla="*/ 19339479 w 20677451"/>
                <a:gd name="connsiteY62" fmla="*/ 5652404 h 7978099"/>
                <a:gd name="connsiteX63" fmla="*/ 19335039 w 20677451"/>
                <a:gd name="connsiteY63" fmla="*/ 5650870 h 7978099"/>
                <a:gd name="connsiteX64" fmla="*/ 19101085 w 20677451"/>
                <a:gd name="connsiteY64" fmla="*/ 5581609 h 7978099"/>
                <a:gd name="connsiteX65" fmla="*/ 18870576 w 20677451"/>
                <a:gd name="connsiteY65" fmla="*/ 5522733 h 7978099"/>
                <a:gd name="connsiteX66" fmla="*/ 18636615 w 20677451"/>
                <a:gd name="connsiteY66" fmla="*/ 5477714 h 7978099"/>
                <a:gd name="connsiteX67" fmla="*/ 18409549 w 20677451"/>
                <a:gd name="connsiteY67" fmla="*/ 5439618 h 7978099"/>
                <a:gd name="connsiteX68" fmla="*/ 18175595 w 20677451"/>
                <a:gd name="connsiteY68" fmla="*/ 5422303 h 7978099"/>
                <a:gd name="connsiteX69" fmla="*/ 17945083 w 20677451"/>
                <a:gd name="connsiteY69" fmla="*/ 5415378 h 7978099"/>
                <a:gd name="connsiteX70" fmla="*/ 17711127 w 20677451"/>
                <a:gd name="connsiteY70" fmla="*/ 5422303 h 7978099"/>
                <a:gd name="connsiteX71" fmla="*/ 17480615 w 20677451"/>
                <a:gd name="connsiteY71" fmla="*/ 5439617 h 7978099"/>
                <a:gd name="connsiteX72" fmla="*/ 17246665 w 20677451"/>
                <a:gd name="connsiteY72" fmla="*/ 5477713 h 7978099"/>
                <a:gd name="connsiteX73" fmla="*/ 17019591 w 20677451"/>
                <a:gd name="connsiteY73" fmla="*/ 5522734 h 7978099"/>
                <a:gd name="connsiteX74" fmla="*/ 16785639 w 20677451"/>
                <a:gd name="connsiteY74" fmla="*/ 5581607 h 7978099"/>
                <a:gd name="connsiteX75" fmla="*/ 16555123 w 20677451"/>
                <a:gd name="connsiteY75" fmla="*/ 5650869 h 7978099"/>
                <a:gd name="connsiteX76" fmla="*/ 16321169 w 20677451"/>
                <a:gd name="connsiteY76" fmla="*/ 5730521 h 7978099"/>
                <a:gd name="connsiteX77" fmla="*/ 16090657 w 20677451"/>
                <a:gd name="connsiteY77" fmla="*/ 5813635 h 7978099"/>
                <a:gd name="connsiteX78" fmla="*/ 15856701 w 20677451"/>
                <a:gd name="connsiteY78" fmla="*/ 5907138 h 7978099"/>
                <a:gd name="connsiteX79" fmla="*/ 15629632 w 20677451"/>
                <a:gd name="connsiteY79" fmla="*/ 6007573 h 7978099"/>
                <a:gd name="connsiteX80" fmla="*/ 15395679 w 20677451"/>
                <a:gd name="connsiteY80" fmla="*/ 6114928 h 7978099"/>
                <a:gd name="connsiteX81" fmla="*/ 15165163 w 20677451"/>
                <a:gd name="connsiteY81" fmla="*/ 6225750 h 7978099"/>
                <a:gd name="connsiteX82" fmla="*/ 14700699 w 20677451"/>
                <a:gd name="connsiteY82" fmla="*/ 6457782 h 7978099"/>
                <a:gd name="connsiteX83" fmla="*/ 14239671 w 20677451"/>
                <a:gd name="connsiteY83" fmla="*/ 6696736 h 7978099"/>
                <a:gd name="connsiteX84" fmla="*/ 13775204 w 20677451"/>
                <a:gd name="connsiteY84" fmla="*/ 6935693 h 7978099"/>
                <a:gd name="connsiteX85" fmla="*/ 13310741 w 20677451"/>
                <a:gd name="connsiteY85" fmla="*/ 7167726 h 7978099"/>
                <a:gd name="connsiteX86" fmla="*/ 13076785 w 20677451"/>
                <a:gd name="connsiteY86" fmla="*/ 7275081 h 7978099"/>
                <a:gd name="connsiteX87" fmla="*/ 12846278 w 20677451"/>
                <a:gd name="connsiteY87" fmla="*/ 7382438 h 7978099"/>
                <a:gd name="connsiteX88" fmla="*/ 12615764 w 20677451"/>
                <a:gd name="connsiteY88" fmla="*/ 7486333 h 7978099"/>
                <a:gd name="connsiteX89" fmla="*/ 12385249 w 20677451"/>
                <a:gd name="connsiteY89" fmla="*/ 7579837 h 7978099"/>
                <a:gd name="connsiteX90" fmla="*/ 12151294 w 20677451"/>
                <a:gd name="connsiteY90" fmla="*/ 7662954 h 7978099"/>
                <a:gd name="connsiteX91" fmla="*/ 11920784 w 20677451"/>
                <a:gd name="connsiteY91" fmla="*/ 7742603 h 7978099"/>
                <a:gd name="connsiteX92" fmla="*/ 11686827 w 20677451"/>
                <a:gd name="connsiteY92" fmla="*/ 7808404 h 7978099"/>
                <a:gd name="connsiteX93" fmla="*/ 11456318 w 20677451"/>
                <a:gd name="connsiteY93" fmla="*/ 7870742 h 7978099"/>
                <a:gd name="connsiteX94" fmla="*/ 11222360 w 20677451"/>
                <a:gd name="connsiteY94" fmla="*/ 7915762 h 7978099"/>
                <a:gd name="connsiteX95" fmla="*/ 10995290 w 20677451"/>
                <a:gd name="connsiteY95" fmla="*/ 7946930 h 7978099"/>
                <a:gd name="connsiteX96" fmla="*/ 10761338 w 20677451"/>
                <a:gd name="connsiteY96" fmla="*/ 7971173 h 7978099"/>
                <a:gd name="connsiteX97" fmla="*/ 10530825 w 20677451"/>
                <a:gd name="connsiteY97" fmla="*/ 7978099 h 7978099"/>
                <a:gd name="connsiteX98" fmla="*/ 10296869 w 20677451"/>
                <a:gd name="connsiteY98" fmla="*/ 7971174 h 7978099"/>
                <a:gd name="connsiteX99" fmla="*/ 10066364 w 20677451"/>
                <a:gd name="connsiteY99" fmla="*/ 7946931 h 7978099"/>
                <a:gd name="connsiteX100" fmla="*/ 9832409 w 20677451"/>
                <a:gd name="connsiteY100" fmla="*/ 7915764 h 7978099"/>
                <a:gd name="connsiteX101" fmla="*/ 9605335 w 20677451"/>
                <a:gd name="connsiteY101" fmla="*/ 7870742 h 7978099"/>
                <a:gd name="connsiteX102" fmla="*/ 9371382 w 20677451"/>
                <a:gd name="connsiteY102" fmla="*/ 7808407 h 7978099"/>
                <a:gd name="connsiteX103" fmla="*/ 9140867 w 20677451"/>
                <a:gd name="connsiteY103" fmla="*/ 7742604 h 7978099"/>
                <a:gd name="connsiteX104" fmla="*/ 8906917 w 20677451"/>
                <a:gd name="connsiteY104" fmla="*/ 7662955 h 7978099"/>
                <a:gd name="connsiteX105" fmla="*/ 8676403 w 20677451"/>
                <a:gd name="connsiteY105" fmla="*/ 7579839 h 7978099"/>
                <a:gd name="connsiteX106" fmla="*/ 8442450 w 20677451"/>
                <a:gd name="connsiteY106" fmla="*/ 7486332 h 7978099"/>
                <a:gd name="connsiteX107" fmla="*/ 8215378 w 20677451"/>
                <a:gd name="connsiteY107" fmla="*/ 7382440 h 7978099"/>
                <a:gd name="connsiteX108" fmla="*/ 7981427 w 20677451"/>
                <a:gd name="connsiteY108" fmla="*/ 7275083 h 7978099"/>
                <a:gd name="connsiteX109" fmla="*/ 7750914 w 20677451"/>
                <a:gd name="connsiteY109" fmla="*/ 7167727 h 7978099"/>
                <a:gd name="connsiteX110" fmla="*/ 7286447 w 20677451"/>
                <a:gd name="connsiteY110" fmla="*/ 6935696 h 7978099"/>
                <a:gd name="connsiteX111" fmla="*/ 6825419 w 20677451"/>
                <a:gd name="connsiteY111" fmla="*/ 6696738 h 7978099"/>
                <a:gd name="connsiteX112" fmla="*/ 5970061 w 20677451"/>
                <a:gd name="connsiteY112" fmla="*/ 7947793 h 7978099"/>
                <a:gd name="connsiteX113" fmla="*/ 5112425 w 20677451"/>
                <a:gd name="connsiteY113" fmla="*/ 7749327 h 7978099"/>
                <a:gd name="connsiteX114" fmla="*/ 5662536 w 20677451"/>
                <a:gd name="connsiteY114" fmla="*/ 6114931 h 7978099"/>
                <a:gd name="connsiteX115" fmla="*/ 5432021 w 20677451"/>
                <a:gd name="connsiteY115" fmla="*/ 6007574 h 7978099"/>
                <a:gd name="connsiteX116" fmla="*/ 5201506 w 20677451"/>
                <a:gd name="connsiteY116" fmla="*/ 5907138 h 7978099"/>
                <a:gd name="connsiteX117" fmla="*/ 4970994 w 20677451"/>
                <a:gd name="connsiteY117" fmla="*/ 5813634 h 7978099"/>
                <a:gd name="connsiteX118" fmla="*/ 4737041 w 20677451"/>
                <a:gd name="connsiteY118" fmla="*/ 5730519 h 7978099"/>
                <a:gd name="connsiteX119" fmla="*/ 4506529 w 20677451"/>
                <a:gd name="connsiteY119" fmla="*/ 5650868 h 7978099"/>
                <a:gd name="connsiteX120" fmla="*/ 4272574 w 20677451"/>
                <a:gd name="connsiteY120" fmla="*/ 5581607 h 7978099"/>
                <a:gd name="connsiteX121" fmla="*/ 4042062 w 20677451"/>
                <a:gd name="connsiteY121" fmla="*/ 5522732 h 7978099"/>
                <a:gd name="connsiteX122" fmla="*/ 3808108 w 20677451"/>
                <a:gd name="connsiteY122" fmla="*/ 5477713 h 7978099"/>
                <a:gd name="connsiteX123" fmla="*/ 3581032 w 20677451"/>
                <a:gd name="connsiteY123" fmla="*/ 5439617 h 7978099"/>
                <a:gd name="connsiteX124" fmla="*/ 3347082 w 20677451"/>
                <a:gd name="connsiteY124" fmla="*/ 5422301 h 7978099"/>
                <a:gd name="connsiteX125" fmla="*/ 3116570 w 20677451"/>
                <a:gd name="connsiteY125" fmla="*/ 5415375 h 7978099"/>
                <a:gd name="connsiteX126" fmla="*/ 2882617 w 20677451"/>
                <a:gd name="connsiteY126" fmla="*/ 5422301 h 7978099"/>
                <a:gd name="connsiteX127" fmla="*/ 2652103 w 20677451"/>
                <a:gd name="connsiteY127" fmla="*/ 5439618 h 7978099"/>
                <a:gd name="connsiteX128" fmla="*/ 2418150 w 20677451"/>
                <a:gd name="connsiteY128" fmla="*/ 5477713 h 7978099"/>
                <a:gd name="connsiteX129" fmla="*/ 2191076 w 20677451"/>
                <a:gd name="connsiteY129" fmla="*/ 5522732 h 7978099"/>
                <a:gd name="connsiteX130" fmla="*/ 1957125 w 20677451"/>
                <a:gd name="connsiteY130" fmla="*/ 5581607 h 7978099"/>
                <a:gd name="connsiteX131" fmla="*/ 1726612 w 20677451"/>
                <a:gd name="connsiteY131" fmla="*/ 5650867 h 7978099"/>
                <a:gd name="connsiteX132" fmla="*/ 1492657 w 20677451"/>
                <a:gd name="connsiteY132" fmla="*/ 5730521 h 7978099"/>
                <a:gd name="connsiteX133" fmla="*/ 1262141 w 20677451"/>
                <a:gd name="connsiteY133" fmla="*/ 5813635 h 7978099"/>
                <a:gd name="connsiteX134" fmla="*/ 1138973 w 20677451"/>
                <a:gd name="connsiteY134" fmla="*/ 5862862 h 7978099"/>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662536 w 20677451"/>
                <a:gd name="connsiteY114" fmla="*/ 6114931 h 8390725"/>
                <a:gd name="connsiteX115" fmla="*/ 4238506 w 20677451"/>
                <a:gd name="connsiteY115" fmla="*/ 8390725 h 8390725"/>
                <a:gd name="connsiteX116" fmla="*/ 5201506 w 20677451"/>
                <a:gd name="connsiteY116" fmla="*/ 5907138 h 8390725"/>
                <a:gd name="connsiteX117" fmla="*/ 4970994 w 20677451"/>
                <a:gd name="connsiteY117" fmla="*/ 5813634 h 8390725"/>
                <a:gd name="connsiteX118" fmla="*/ 4737041 w 20677451"/>
                <a:gd name="connsiteY118" fmla="*/ 573051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662536 w 20677451"/>
                <a:gd name="connsiteY114" fmla="*/ 6114931 h 8390725"/>
                <a:gd name="connsiteX115" fmla="*/ 4238506 w 20677451"/>
                <a:gd name="connsiteY115" fmla="*/ 8390725 h 8390725"/>
                <a:gd name="connsiteX116" fmla="*/ 4171271 w 20677451"/>
                <a:gd name="connsiteY116" fmla="*/ 7343231 h 8390725"/>
                <a:gd name="connsiteX117" fmla="*/ 4970994 w 20677451"/>
                <a:gd name="connsiteY117" fmla="*/ 5813634 h 8390725"/>
                <a:gd name="connsiteX118" fmla="*/ 4737041 w 20677451"/>
                <a:gd name="connsiteY118" fmla="*/ 573051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970994 w 20677451"/>
                <a:gd name="connsiteY117" fmla="*/ 5813634 h 8390725"/>
                <a:gd name="connsiteX118" fmla="*/ 4737041 w 20677451"/>
                <a:gd name="connsiteY118" fmla="*/ 573051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737041 w 20677451"/>
                <a:gd name="connsiteY118" fmla="*/ 573051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4506529 w 20677451"/>
                <a:gd name="connsiteY119" fmla="*/ 5650868 h 8390725"/>
                <a:gd name="connsiteX120" fmla="*/ 3227852 w 20677451"/>
                <a:gd name="connsiteY120" fmla="*/ 6180756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882617 w 20677451"/>
                <a:gd name="connsiteY126" fmla="*/ 5422301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782160 w 20677451"/>
                <a:gd name="connsiteY126" fmla="*/ 5802498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3551989 w 20677451"/>
                <a:gd name="connsiteY121" fmla="*/ 6804208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782160 w 20677451"/>
                <a:gd name="connsiteY126" fmla="*/ 5802498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70678 w 20677451"/>
                <a:gd name="connsiteY111" fmla="*/ 7544616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3551989 w 20677451"/>
                <a:gd name="connsiteY121" fmla="*/ 6804208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782160 w 20677451"/>
                <a:gd name="connsiteY126" fmla="*/ 5802498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32527 w 20677451"/>
                <a:gd name="connsiteY110" fmla="*/ 7575038 h 8390725"/>
                <a:gd name="connsiteX111" fmla="*/ 6870678 w 20677451"/>
                <a:gd name="connsiteY111" fmla="*/ 7544616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3551989 w 20677451"/>
                <a:gd name="connsiteY121" fmla="*/ 6804208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782160 w 20677451"/>
                <a:gd name="connsiteY126" fmla="*/ 5802498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20677451" h="8390725">
                  <a:moveTo>
                    <a:pt x="1138973" y="5862862"/>
                  </a:moveTo>
                  <a:lnTo>
                    <a:pt x="0" y="5458090"/>
                  </a:lnTo>
                  <a:lnTo>
                    <a:pt x="547892" y="3916398"/>
                  </a:lnTo>
                  <a:lnTo>
                    <a:pt x="626739" y="3865341"/>
                  </a:lnTo>
                  <a:lnTo>
                    <a:pt x="1037350" y="3594147"/>
                  </a:lnTo>
                  <a:lnTo>
                    <a:pt x="1444620" y="3323792"/>
                  </a:lnTo>
                  <a:lnTo>
                    <a:pt x="1856383" y="3057164"/>
                  </a:lnTo>
                  <a:lnTo>
                    <a:pt x="2061457" y="2927697"/>
                  </a:lnTo>
                  <a:lnTo>
                    <a:pt x="2270446" y="2799672"/>
                  </a:lnTo>
                  <a:lnTo>
                    <a:pt x="2473917" y="2677899"/>
                  </a:lnTo>
                  <a:lnTo>
                    <a:pt x="2685208" y="2559009"/>
                  </a:lnTo>
                  <a:lnTo>
                    <a:pt x="2894896" y="2447812"/>
                  </a:lnTo>
                  <a:lnTo>
                    <a:pt x="3108491" y="2338061"/>
                  </a:lnTo>
                  <a:lnTo>
                    <a:pt x="3320481" y="2236004"/>
                  </a:lnTo>
                  <a:lnTo>
                    <a:pt x="3537535" y="2139955"/>
                  </a:lnTo>
                  <a:lnTo>
                    <a:pt x="3750223" y="2054724"/>
                  </a:lnTo>
                  <a:lnTo>
                    <a:pt x="3970734" y="1972381"/>
                  </a:lnTo>
                  <a:lnTo>
                    <a:pt x="4191368" y="1904582"/>
                  </a:lnTo>
                  <a:lnTo>
                    <a:pt x="4417062" y="1842794"/>
                  </a:lnTo>
                  <a:lnTo>
                    <a:pt x="4641722" y="1790983"/>
                  </a:lnTo>
                  <a:lnTo>
                    <a:pt x="4871453" y="1745185"/>
                  </a:lnTo>
                  <a:lnTo>
                    <a:pt x="5097967" y="1714772"/>
                  </a:lnTo>
                  <a:lnTo>
                    <a:pt x="5332307" y="1687244"/>
                  </a:lnTo>
                  <a:lnTo>
                    <a:pt x="5565609" y="1669696"/>
                  </a:lnTo>
                  <a:lnTo>
                    <a:pt x="5803980" y="1658156"/>
                  </a:lnTo>
                  <a:lnTo>
                    <a:pt x="6040745" y="1654310"/>
                  </a:lnTo>
                  <a:lnTo>
                    <a:pt x="6281419" y="1651906"/>
                  </a:lnTo>
                  <a:lnTo>
                    <a:pt x="6520485" y="1657197"/>
                  </a:lnTo>
                  <a:lnTo>
                    <a:pt x="6760707" y="1667056"/>
                  </a:lnTo>
                  <a:lnTo>
                    <a:pt x="7002081" y="1681482"/>
                  </a:lnTo>
                  <a:lnTo>
                    <a:pt x="7247363" y="1697350"/>
                  </a:lnTo>
                  <a:lnTo>
                    <a:pt x="7736325" y="1736781"/>
                  </a:lnTo>
                  <a:lnTo>
                    <a:pt x="8226436" y="1780782"/>
                  </a:lnTo>
                  <a:lnTo>
                    <a:pt x="8713213" y="1825625"/>
                  </a:lnTo>
                  <a:lnTo>
                    <a:pt x="9202173" y="1865056"/>
                  </a:lnTo>
                  <a:lnTo>
                    <a:pt x="9443546" y="1879482"/>
                  </a:lnTo>
                  <a:lnTo>
                    <a:pt x="9688253" y="1893068"/>
                  </a:lnTo>
                  <a:lnTo>
                    <a:pt x="9925713" y="1906052"/>
                  </a:lnTo>
                  <a:lnTo>
                    <a:pt x="10168116" y="1910500"/>
                  </a:lnTo>
                  <a:lnTo>
                    <a:pt x="10405452" y="1908937"/>
                  </a:lnTo>
                  <a:lnTo>
                    <a:pt x="10645554" y="1904251"/>
                  </a:lnTo>
                  <a:lnTo>
                    <a:pt x="10880013" y="1891270"/>
                  </a:lnTo>
                  <a:lnTo>
                    <a:pt x="11117229" y="1875163"/>
                  </a:lnTo>
                  <a:lnTo>
                    <a:pt x="11344895" y="1849316"/>
                  </a:lnTo>
                  <a:lnTo>
                    <a:pt x="11576929" y="1812654"/>
                  </a:lnTo>
                  <a:lnTo>
                    <a:pt x="11804469" y="1772264"/>
                  </a:lnTo>
                  <a:lnTo>
                    <a:pt x="12032473" y="1719612"/>
                  </a:lnTo>
                  <a:lnTo>
                    <a:pt x="12254831" y="1658668"/>
                  </a:lnTo>
                  <a:lnTo>
                    <a:pt x="12477647" y="1585458"/>
                  </a:lnTo>
                  <a:lnTo>
                    <a:pt x="12692640" y="1509364"/>
                  </a:lnTo>
                  <a:lnTo>
                    <a:pt x="12911997" y="1422452"/>
                  </a:lnTo>
                  <a:lnTo>
                    <a:pt x="13125133" y="1324961"/>
                  </a:lnTo>
                  <a:lnTo>
                    <a:pt x="13341043" y="1224344"/>
                  </a:lnTo>
                  <a:lnTo>
                    <a:pt x="13551298" y="1115434"/>
                  </a:lnTo>
                  <a:lnTo>
                    <a:pt x="13764321" y="1003395"/>
                  </a:lnTo>
                  <a:lnTo>
                    <a:pt x="13972283" y="885348"/>
                  </a:lnTo>
                  <a:lnTo>
                    <a:pt x="14178508" y="760449"/>
                  </a:lnTo>
                  <a:lnTo>
                    <a:pt x="14384157" y="633266"/>
                  </a:lnTo>
                  <a:lnTo>
                    <a:pt x="14593146" y="505241"/>
                  </a:lnTo>
                  <a:lnTo>
                    <a:pt x="15004905" y="238615"/>
                  </a:lnTo>
                  <a:lnTo>
                    <a:pt x="15366182" y="0"/>
                  </a:lnTo>
                  <a:lnTo>
                    <a:pt x="20677451" y="1887539"/>
                  </a:lnTo>
                  <a:lnTo>
                    <a:pt x="19339479" y="5652404"/>
                  </a:lnTo>
                  <a:lnTo>
                    <a:pt x="19335039" y="5650870"/>
                  </a:lnTo>
                  <a:lnTo>
                    <a:pt x="19101085" y="5581609"/>
                  </a:lnTo>
                  <a:lnTo>
                    <a:pt x="18870576" y="5522733"/>
                  </a:lnTo>
                  <a:lnTo>
                    <a:pt x="18636615" y="5477714"/>
                  </a:lnTo>
                  <a:lnTo>
                    <a:pt x="18409549" y="5439618"/>
                  </a:lnTo>
                  <a:lnTo>
                    <a:pt x="18175595" y="5422303"/>
                  </a:lnTo>
                  <a:lnTo>
                    <a:pt x="17945083" y="5415378"/>
                  </a:lnTo>
                  <a:lnTo>
                    <a:pt x="17711127" y="5422303"/>
                  </a:lnTo>
                  <a:lnTo>
                    <a:pt x="17480615" y="5439617"/>
                  </a:lnTo>
                  <a:lnTo>
                    <a:pt x="17246665" y="5477713"/>
                  </a:lnTo>
                  <a:lnTo>
                    <a:pt x="17019591" y="5522734"/>
                  </a:lnTo>
                  <a:lnTo>
                    <a:pt x="16785639" y="5581607"/>
                  </a:lnTo>
                  <a:lnTo>
                    <a:pt x="16555123" y="5650869"/>
                  </a:lnTo>
                  <a:lnTo>
                    <a:pt x="16321169" y="5730521"/>
                  </a:lnTo>
                  <a:lnTo>
                    <a:pt x="16090657" y="5813635"/>
                  </a:lnTo>
                  <a:lnTo>
                    <a:pt x="15856701" y="5907138"/>
                  </a:lnTo>
                  <a:lnTo>
                    <a:pt x="15629632" y="6007573"/>
                  </a:lnTo>
                  <a:lnTo>
                    <a:pt x="15395679" y="6114928"/>
                  </a:lnTo>
                  <a:lnTo>
                    <a:pt x="15165163" y="6225750"/>
                  </a:lnTo>
                  <a:lnTo>
                    <a:pt x="14700699" y="6457782"/>
                  </a:lnTo>
                  <a:lnTo>
                    <a:pt x="14239671" y="6696736"/>
                  </a:lnTo>
                  <a:lnTo>
                    <a:pt x="13775204" y="6935693"/>
                  </a:lnTo>
                  <a:lnTo>
                    <a:pt x="13310741" y="7167726"/>
                  </a:lnTo>
                  <a:lnTo>
                    <a:pt x="13076785" y="7275081"/>
                  </a:lnTo>
                  <a:lnTo>
                    <a:pt x="12846278" y="7382438"/>
                  </a:lnTo>
                  <a:lnTo>
                    <a:pt x="12615764" y="7486333"/>
                  </a:lnTo>
                  <a:lnTo>
                    <a:pt x="12385249" y="7579837"/>
                  </a:lnTo>
                  <a:lnTo>
                    <a:pt x="12151294" y="7662954"/>
                  </a:lnTo>
                  <a:lnTo>
                    <a:pt x="11920784" y="7742603"/>
                  </a:lnTo>
                  <a:lnTo>
                    <a:pt x="11686827" y="7808404"/>
                  </a:lnTo>
                  <a:lnTo>
                    <a:pt x="11456318" y="7870742"/>
                  </a:lnTo>
                  <a:lnTo>
                    <a:pt x="11222360" y="7915762"/>
                  </a:lnTo>
                  <a:lnTo>
                    <a:pt x="10995290" y="7946930"/>
                  </a:lnTo>
                  <a:lnTo>
                    <a:pt x="10761338" y="7971173"/>
                  </a:lnTo>
                  <a:lnTo>
                    <a:pt x="10530825" y="7978099"/>
                  </a:lnTo>
                  <a:lnTo>
                    <a:pt x="10296869" y="7971174"/>
                  </a:lnTo>
                  <a:lnTo>
                    <a:pt x="10066364" y="7946931"/>
                  </a:lnTo>
                  <a:lnTo>
                    <a:pt x="9832409" y="7915764"/>
                  </a:lnTo>
                  <a:lnTo>
                    <a:pt x="9605335" y="7870742"/>
                  </a:lnTo>
                  <a:lnTo>
                    <a:pt x="9371382" y="7808407"/>
                  </a:lnTo>
                  <a:lnTo>
                    <a:pt x="9140867" y="7742604"/>
                  </a:lnTo>
                  <a:lnTo>
                    <a:pt x="8906917" y="7662955"/>
                  </a:lnTo>
                  <a:lnTo>
                    <a:pt x="8676403" y="7579839"/>
                  </a:lnTo>
                  <a:lnTo>
                    <a:pt x="8442450" y="7486332"/>
                  </a:lnTo>
                  <a:lnTo>
                    <a:pt x="8215378" y="7382440"/>
                  </a:lnTo>
                  <a:lnTo>
                    <a:pt x="7981427" y="7275083"/>
                  </a:lnTo>
                  <a:lnTo>
                    <a:pt x="7750914" y="7167727"/>
                  </a:lnTo>
                  <a:lnTo>
                    <a:pt x="7232527" y="7575038"/>
                  </a:lnTo>
                  <a:lnTo>
                    <a:pt x="6870678" y="7544616"/>
                  </a:lnTo>
                  <a:lnTo>
                    <a:pt x="5970061" y="7947793"/>
                  </a:lnTo>
                  <a:lnTo>
                    <a:pt x="5112425" y="7749327"/>
                  </a:lnTo>
                  <a:lnTo>
                    <a:pt x="5174498" y="7293156"/>
                  </a:lnTo>
                  <a:lnTo>
                    <a:pt x="4238506" y="8390725"/>
                  </a:lnTo>
                  <a:lnTo>
                    <a:pt x="4171271" y="7343231"/>
                  </a:lnTo>
                  <a:lnTo>
                    <a:pt x="4453461" y="6392189"/>
                  </a:lnTo>
                  <a:lnTo>
                    <a:pt x="4054714" y="6285169"/>
                  </a:lnTo>
                  <a:lnTo>
                    <a:pt x="3907617" y="6165844"/>
                  </a:lnTo>
                  <a:lnTo>
                    <a:pt x="3227852" y="6180756"/>
                  </a:lnTo>
                  <a:lnTo>
                    <a:pt x="3551989" y="6804208"/>
                  </a:lnTo>
                  <a:lnTo>
                    <a:pt x="2880366" y="6430358"/>
                  </a:lnTo>
                  <a:lnTo>
                    <a:pt x="2609546" y="6515349"/>
                  </a:lnTo>
                  <a:lnTo>
                    <a:pt x="2446040" y="6592384"/>
                  </a:lnTo>
                  <a:lnTo>
                    <a:pt x="2344721" y="6319448"/>
                  </a:lnTo>
                  <a:lnTo>
                    <a:pt x="2782160" y="5802498"/>
                  </a:lnTo>
                  <a:lnTo>
                    <a:pt x="2081926" y="6068782"/>
                  </a:lnTo>
                  <a:lnTo>
                    <a:pt x="2418150" y="5477713"/>
                  </a:lnTo>
                  <a:lnTo>
                    <a:pt x="2191076" y="5522732"/>
                  </a:lnTo>
                  <a:lnTo>
                    <a:pt x="1957125" y="5581607"/>
                  </a:lnTo>
                  <a:lnTo>
                    <a:pt x="1726612" y="5650867"/>
                  </a:lnTo>
                  <a:lnTo>
                    <a:pt x="1492657" y="5730521"/>
                  </a:lnTo>
                  <a:lnTo>
                    <a:pt x="1262141" y="5813635"/>
                  </a:lnTo>
                  <a:lnTo>
                    <a:pt x="1138973" y="5862862"/>
                  </a:lnTo>
                  <a:close/>
                </a:path>
              </a:pathLst>
            </a:custGeom>
            <a:gradFill>
              <a:gsLst>
                <a:gs pos="0">
                  <a:srgbClr val="7050A1"/>
                </a:gs>
                <a:gs pos="100000">
                  <a:srgbClr val="00A7A5"/>
                </a:gs>
              </a:gsLst>
              <a:lin ang="21594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grpSp>
      <p:sp>
        <p:nvSpPr>
          <p:cNvPr id="27" name="Полилиния 7">
            <a:extLst>
              <a:ext uri="{FF2B5EF4-FFF2-40B4-BE49-F238E27FC236}">
                <a16:creationId xmlns:a16="http://schemas.microsoft.com/office/drawing/2014/main" id="{4709A8CE-2AAD-4FCD-8BDB-37D195DF2F71}"/>
              </a:ext>
            </a:extLst>
          </p:cNvPr>
          <p:cNvSpPr/>
          <p:nvPr userDrawn="1"/>
        </p:nvSpPr>
        <p:spPr>
          <a:xfrm>
            <a:off x="-23368000" y="-15646400"/>
            <a:ext cx="65024000" cy="41581392"/>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 name="Θέση κειμένου 5">
            <a:extLst>
              <a:ext uri="{FF2B5EF4-FFF2-40B4-BE49-F238E27FC236}">
                <a16:creationId xmlns:a16="http://schemas.microsoft.com/office/drawing/2014/main" id="{9E924EA5-B092-E3DA-0CF7-C90103CF1177}"/>
              </a:ext>
            </a:extLst>
          </p:cNvPr>
          <p:cNvSpPr>
            <a:spLocks noGrp="1"/>
          </p:cNvSpPr>
          <p:nvPr>
            <p:ph type="body" sz="quarter" idx="10" hasCustomPrompt="1"/>
          </p:nvPr>
        </p:nvSpPr>
        <p:spPr>
          <a:xfrm>
            <a:off x="433562" y="343045"/>
            <a:ext cx="17476064" cy="1001939"/>
          </a:xfrm>
          <a:prstGeom prst="rect">
            <a:avLst/>
          </a:prstGeom>
        </p:spPr>
        <p:txBody>
          <a:bodyPr anchor="ctr"/>
          <a:lstStyle>
            <a:lvl1pPr marL="0" indent="0" algn="ctr">
              <a:buNone/>
              <a:defRPr sz="4000">
                <a:solidFill>
                  <a:schemeClr val="bg2"/>
                </a:solidFill>
              </a:defRPr>
            </a:lvl1pPr>
          </a:lstStyle>
          <a:p>
            <a:pPr lvl="0"/>
            <a:r>
              <a:rPr lang="en-US" dirty="0">
                <a:latin typeface="Montserrat ExtraBold" panose="00000900000000000000" pitchFamily="2" charset="0"/>
              </a:rPr>
              <a:t>Title</a:t>
            </a:r>
            <a:endParaRPr lang="el-GR" dirty="0"/>
          </a:p>
        </p:txBody>
      </p:sp>
    </p:spTree>
    <p:extLst>
      <p:ext uri="{BB962C8B-B14F-4D97-AF65-F5344CB8AC3E}">
        <p14:creationId xmlns:p14="http://schemas.microsoft.com/office/powerpoint/2010/main" val="17007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Θέση αριθμού διαφάνειας 5">
            <a:extLst>
              <a:ext uri="{FF2B5EF4-FFF2-40B4-BE49-F238E27FC236}">
                <a16:creationId xmlns:a16="http://schemas.microsoft.com/office/drawing/2014/main" id="{874AC336-0FE5-2CA6-1EB2-3AA06F4BE5E8}"/>
              </a:ext>
            </a:extLst>
          </p:cNvPr>
          <p:cNvSpPr txBox="1">
            <a:spLocks/>
          </p:cNvSpPr>
          <p:nvPr userDrawn="1"/>
        </p:nvSpPr>
        <p:spPr>
          <a:xfrm>
            <a:off x="15163800" y="982979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358B55-8504-4853-A52C-26349856A85B}" type="slidenum">
              <a:rPr lang="el-GR" sz="2000" smtClean="0">
                <a:solidFill>
                  <a:srgbClr val="7050A1"/>
                </a:solidFill>
                <a:latin typeface="+mj-lt"/>
              </a:rPr>
              <a:pPr/>
              <a:t>‹#›</a:t>
            </a:fld>
            <a:endParaRPr lang="el-GR" sz="2000" dirty="0">
              <a:solidFill>
                <a:srgbClr val="7050A1"/>
              </a:solidFill>
              <a:latin typeface="+mj-lt"/>
            </a:endParaRPr>
          </a:p>
        </p:txBody>
      </p:sp>
      <p:pic>
        <p:nvPicPr>
          <p:cNvPr id="6" name="Picture 5" descr="Blue text on a black background&#10;&#10;Description automatically generated">
            <a:extLst>
              <a:ext uri="{FF2B5EF4-FFF2-40B4-BE49-F238E27FC236}">
                <a16:creationId xmlns:a16="http://schemas.microsoft.com/office/drawing/2014/main" id="{75BC8047-6521-B3FE-C18E-05846F70A680}"/>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81000" y="9794784"/>
            <a:ext cx="1579347" cy="330128"/>
          </a:xfrm>
          <a:prstGeom prst="rect">
            <a:avLst/>
          </a:prstGeom>
        </p:spPr>
      </p:pic>
      <p:grpSp>
        <p:nvGrpSpPr>
          <p:cNvPr id="9" name="Group 8">
            <a:extLst>
              <a:ext uri="{FF2B5EF4-FFF2-40B4-BE49-F238E27FC236}">
                <a16:creationId xmlns:a16="http://schemas.microsoft.com/office/drawing/2014/main" id="{5C102A3A-E8FD-8011-8773-178EBDA613C3}"/>
              </a:ext>
            </a:extLst>
          </p:cNvPr>
          <p:cNvGrpSpPr/>
          <p:nvPr userDrawn="1"/>
        </p:nvGrpSpPr>
        <p:grpSpPr>
          <a:xfrm>
            <a:off x="7637659" y="9593127"/>
            <a:ext cx="2259015" cy="531785"/>
            <a:chOff x="7231259" y="9628118"/>
            <a:chExt cx="2259015" cy="531785"/>
          </a:xfrm>
        </p:grpSpPr>
        <p:sp>
          <p:nvSpPr>
            <p:cNvPr id="3" name="TextBox 2">
              <a:extLst>
                <a:ext uri="{FF2B5EF4-FFF2-40B4-BE49-F238E27FC236}">
                  <a16:creationId xmlns:a16="http://schemas.microsoft.com/office/drawing/2014/main" id="{2511DC2F-45CD-3A28-5869-AE5DF8B8A4F3}"/>
                </a:ext>
              </a:extLst>
            </p:cNvPr>
            <p:cNvSpPr txBox="1"/>
            <p:nvPr userDrawn="1"/>
          </p:nvSpPr>
          <p:spPr>
            <a:xfrm>
              <a:off x="7231259" y="9759793"/>
              <a:ext cx="1125342" cy="400110"/>
            </a:xfrm>
            <a:prstGeom prst="rect">
              <a:avLst/>
            </a:prstGeom>
            <a:solidFill>
              <a:srgbClr val="FFFFFF"/>
            </a:solidFill>
          </p:spPr>
          <p:txBody>
            <a:bodyPr wrap="square">
              <a:spAutoFit/>
            </a:bodyPr>
            <a:lstStyle/>
            <a:p>
              <a:pPr algn="ctr"/>
              <a:r>
                <a:rPr lang="en-US" sz="2000" b="1" dirty="0" err="1">
                  <a:solidFill>
                    <a:srgbClr val="7050A1"/>
                  </a:solidFill>
                  <a:latin typeface="+mj-lt"/>
                </a:rPr>
                <a:t>KoM</a:t>
              </a:r>
              <a:endParaRPr lang="el-GR" sz="2000" b="1" dirty="0">
                <a:solidFill>
                  <a:srgbClr val="7050A1"/>
                </a:solidFill>
                <a:latin typeface="+mj-lt"/>
              </a:endParaRPr>
            </a:p>
          </p:txBody>
        </p:sp>
        <p:pic>
          <p:nvPicPr>
            <p:cNvPr id="7" name="Picture 6" descr="A logo for a bar&#10;&#10;Description automatically generated">
              <a:extLst>
                <a:ext uri="{FF2B5EF4-FFF2-40B4-BE49-F238E27FC236}">
                  <a16:creationId xmlns:a16="http://schemas.microsoft.com/office/drawing/2014/main" id="{7EB78A56-2985-221C-6453-5716A913A591}"/>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8356601" y="9628118"/>
              <a:ext cx="1133673" cy="496794"/>
            </a:xfrm>
            <a:prstGeom prst="rect">
              <a:avLst/>
            </a:prstGeom>
          </p:spPr>
        </p:pic>
      </p:grpSp>
      <p:sp>
        <p:nvSpPr>
          <p:cNvPr id="5" name="TextBox 4">
            <a:extLst>
              <a:ext uri="{FF2B5EF4-FFF2-40B4-BE49-F238E27FC236}">
                <a16:creationId xmlns:a16="http://schemas.microsoft.com/office/drawing/2014/main" id="{4CF101B3-B334-E26A-AC88-B52FB945BD2E}"/>
              </a:ext>
            </a:extLst>
          </p:cNvPr>
          <p:cNvSpPr txBox="1"/>
          <p:nvPr userDrawn="1"/>
        </p:nvSpPr>
        <p:spPr>
          <a:xfrm>
            <a:off x="2370533" y="9765756"/>
            <a:ext cx="3483429" cy="369332"/>
          </a:xfrm>
          <a:prstGeom prst="rect">
            <a:avLst/>
          </a:prstGeom>
          <a:noFill/>
        </p:spPr>
        <p:txBody>
          <a:bodyPr wrap="square" rtlCol="0">
            <a:spAutoFit/>
          </a:bodyPr>
          <a:lstStyle/>
          <a:p>
            <a:fld id="{93CAF8F0-C29D-4D18-B4D6-8533D2B8D9A9}" type="datetime1">
              <a:rPr lang="en-GB" smtClean="0">
                <a:latin typeface="Montserrat Light" panose="00000400000000000000" pitchFamily="2" charset="0"/>
              </a:rPr>
              <a:t>24/02/2025</a:t>
            </a:fld>
            <a:endParaRPr lang="el-GR" dirty="0"/>
          </a:p>
        </p:txBody>
      </p:sp>
    </p:spTree>
    <p:extLst>
      <p:ext uri="{BB962C8B-B14F-4D97-AF65-F5344CB8AC3E}">
        <p14:creationId xmlns:p14="http://schemas.microsoft.com/office/powerpoint/2010/main" val="2412164020"/>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8" r:id="rId4"/>
    <p:sldLayoutId id="2147484318" r:id="rId5"/>
    <p:sldLayoutId id="2147484271" r:id="rId6"/>
    <p:sldLayoutId id="2147484285" r:id="rId7"/>
    <p:sldLayoutId id="2147484286" r:id="rId8"/>
    <p:sldLayoutId id="2147484288" r:id="rId9"/>
    <p:sldLayoutId id="2147484289" r:id="rId10"/>
    <p:sldLayoutId id="2147484316" r:id="rId11"/>
    <p:sldLayoutId id="2147484317" r:id="rId12"/>
  </p:sldLayoutIdLst>
  <p:hf sldNum="0" hdr="0" ft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microsoft.com/office/2018/10/relationships/comments" Target="../comments/modernComment_1D5_60D09DD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E848BC8A-598E-5932-6B78-15CFE54B027E}"/>
              </a:ext>
            </a:extLst>
          </p:cNvPr>
          <p:cNvSpPr>
            <a:spLocks noGrp="1"/>
          </p:cNvSpPr>
          <p:nvPr>
            <p:ph type="body" sz="quarter" idx="10"/>
          </p:nvPr>
        </p:nvSpPr>
        <p:spPr/>
        <p:txBody>
          <a:bodyPr/>
          <a:lstStyle/>
          <a:p>
            <a:r>
              <a:rPr lang="en-US" dirty="0">
                <a:latin typeface="Montserrat" panose="00000500000000000000" pitchFamily="2" charset="0"/>
              </a:rPr>
              <a:t>Project Logo Guidelines &amp; Applications</a:t>
            </a:r>
            <a:endParaRPr lang="el-GR" dirty="0"/>
          </a:p>
        </p:txBody>
      </p:sp>
      <p:sp>
        <p:nvSpPr>
          <p:cNvPr id="6" name="Θέση κειμένου 5">
            <a:extLst>
              <a:ext uri="{FF2B5EF4-FFF2-40B4-BE49-F238E27FC236}">
                <a16:creationId xmlns:a16="http://schemas.microsoft.com/office/drawing/2014/main" id="{50F24F76-8801-8042-579D-5B2152A945D1}"/>
              </a:ext>
            </a:extLst>
          </p:cNvPr>
          <p:cNvSpPr>
            <a:spLocks noGrp="1"/>
          </p:cNvSpPr>
          <p:nvPr>
            <p:ph type="body" sz="quarter" idx="14"/>
          </p:nvPr>
        </p:nvSpPr>
        <p:spPr/>
        <p:txBody>
          <a:bodyPr/>
          <a:lstStyle/>
          <a:p>
            <a:endParaRPr lang="el-GR" dirty="0">
              <a:solidFill>
                <a:schemeClr val="bg1"/>
              </a:solidFill>
            </a:endParaRPr>
          </a:p>
        </p:txBody>
      </p:sp>
    </p:spTree>
    <p:extLst>
      <p:ext uri="{BB962C8B-B14F-4D97-AF65-F5344CB8AC3E}">
        <p14:creationId xmlns:p14="http://schemas.microsoft.com/office/powerpoint/2010/main" val="1730432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κειμένου 4">
            <a:extLst>
              <a:ext uri="{FF2B5EF4-FFF2-40B4-BE49-F238E27FC236}">
                <a16:creationId xmlns:a16="http://schemas.microsoft.com/office/drawing/2014/main" id="{FB06ADBB-EBC7-85A5-9285-83CA2A2325A8}"/>
              </a:ext>
            </a:extLst>
          </p:cNvPr>
          <p:cNvSpPr>
            <a:spLocks noGrp="1"/>
          </p:cNvSpPr>
          <p:nvPr>
            <p:ph type="body" sz="quarter" idx="12"/>
          </p:nvPr>
        </p:nvSpPr>
        <p:spPr>
          <a:xfrm>
            <a:off x="6778624" y="2598421"/>
            <a:ext cx="10918825" cy="4533899"/>
          </a:xfrm>
        </p:spPr>
        <p:txBody>
          <a:bodyPr/>
          <a:lstStyle/>
          <a:p>
            <a:pPr marL="0" indent="0" algn="just">
              <a:buNone/>
            </a:pPr>
            <a:r>
              <a:rPr lang="en-US" sz="3600" dirty="0"/>
              <a:t>This manual contains the visual and conceptual process of CAIPIRINH</a:t>
            </a:r>
            <a:r>
              <a:rPr lang="en-US" sz="3600" baseline="-25000" dirty="0"/>
              <a:t>3</a:t>
            </a:r>
            <a:r>
              <a:rPr lang="en-US" sz="3600" dirty="0"/>
              <a:t>A project identity. It presents the rules and guidelines on how to apply CAIPIRINH</a:t>
            </a:r>
            <a:r>
              <a:rPr lang="en-US" sz="3600" baseline="-25000" dirty="0"/>
              <a:t>3</a:t>
            </a:r>
            <a:r>
              <a:rPr lang="en-US" sz="3600" dirty="0"/>
              <a:t>A logo in all media.</a:t>
            </a:r>
          </a:p>
          <a:p>
            <a:pPr marL="0" indent="0" algn="just">
              <a:buNone/>
            </a:pPr>
            <a:endParaRPr lang="en-US" sz="3600" dirty="0"/>
          </a:p>
          <a:p>
            <a:pPr marL="0" indent="0" algn="just">
              <a:buNone/>
            </a:pPr>
            <a:r>
              <a:rPr lang="en-US" sz="3600" dirty="0"/>
              <a:t>By following the provided materials it’s ensured the right use of the logo and supports the recognition of the company.</a:t>
            </a:r>
          </a:p>
        </p:txBody>
      </p:sp>
    </p:spTree>
    <p:extLst>
      <p:ext uri="{BB962C8B-B14F-4D97-AF65-F5344CB8AC3E}">
        <p14:creationId xmlns:p14="http://schemas.microsoft.com/office/powerpoint/2010/main" val="1107133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3FCD73E0-0DC9-90F9-4684-BBDD20216857}"/>
              </a:ext>
            </a:extLst>
          </p:cNvPr>
          <p:cNvSpPr>
            <a:spLocks noGrp="1"/>
          </p:cNvSpPr>
          <p:nvPr>
            <p:ph type="body" sz="quarter" idx="12"/>
          </p:nvPr>
        </p:nvSpPr>
        <p:spPr>
          <a:xfrm>
            <a:off x="6778624" y="2369821"/>
            <a:ext cx="10918825" cy="6057899"/>
          </a:xfrm>
        </p:spPr>
        <p:txBody>
          <a:bodyPr/>
          <a:lstStyle/>
          <a:p>
            <a:pPr marL="0" indent="0" algn="just">
              <a:lnSpc>
                <a:spcPct val="100000"/>
              </a:lnSpc>
              <a:buNone/>
            </a:pPr>
            <a:r>
              <a:rPr lang="en-US" sz="2800" b="0" dirty="0"/>
              <a:t>CAIPIRINH3A aims to address technical challenges hindering ammonia adoption as an alternative fuel by developing the innovative Plasma Mist Ammonia (PlasMi-NH3) burner—a plasma-enabled, self-learning combustor that efficiently burns liquid ammonia with ultra-low NOx emissions.</a:t>
            </a:r>
          </a:p>
          <a:p>
            <a:pPr marL="0" indent="0" algn="just">
              <a:lnSpc>
                <a:spcPct val="100000"/>
              </a:lnSpc>
              <a:buNone/>
            </a:pPr>
            <a:endParaRPr lang="en-US" sz="2800" b="0" dirty="0"/>
          </a:p>
          <a:p>
            <a:pPr marL="0" indent="0" algn="just">
              <a:lnSpc>
                <a:spcPct val="100000"/>
              </a:lnSpc>
              <a:buNone/>
            </a:pPr>
            <a:r>
              <a:rPr lang="en-US" sz="2800" b="0" dirty="0"/>
              <a:t>Key objectives include achieving thermal efficiency (~40%), ultra-low NOx emissions (≤7.5 g/kWh), faster ignition (&gt;50% reduction in delay), and near-zero ammonia in exhaust (&lt;10 ppm). Through testing at TRL4 and alignment with EU strategies (Fit for 55, Green Deal), the project promotes a shift from fossil fuels to carbon-free combustion, paving the way for climate neutrality by 2050 with significant environmental and socioeconomic impact.</a:t>
            </a:r>
            <a:endParaRPr lang="el-GR" sz="2800" b="0" dirty="0"/>
          </a:p>
        </p:txBody>
      </p:sp>
      <p:sp>
        <p:nvSpPr>
          <p:cNvPr id="3" name="Θέση κειμένου 2">
            <a:extLst>
              <a:ext uri="{FF2B5EF4-FFF2-40B4-BE49-F238E27FC236}">
                <a16:creationId xmlns:a16="http://schemas.microsoft.com/office/drawing/2014/main" id="{BF1B8097-93C6-193F-C244-1C97FF4B4978}"/>
              </a:ext>
            </a:extLst>
          </p:cNvPr>
          <p:cNvSpPr>
            <a:spLocks noGrp="1"/>
          </p:cNvSpPr>
          <p:nvPr>
            <p:ph type="body" sz="quarter" idx="10"/>
          </p:nvPr>
        </p:nvSpPr>
        <p:spPr/>
        <p:txBody>
          <a:bodyPr/>
          <a:lstStyle/>
          <a:p>
            <a:r>
              <a:rPr lang="en-US" dirty="0"/>
              <a:t>Project Concept</a:t>
            </a:r>
            <a:endParaRPr lang="el-GR" dirty="0"/>
          </a:p>
        </p:txBody>
      </p:sp>
    </p:spTree>
    <p:extLst>
      <p:ext uri="{BB962C8B-B14F-4D97-AF65-F5344CB8AC3E}">
        <p14:creationId xmlns:p14="http://schemas.microsoft.com/office/powerpoint/2010/main" val="3864846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B8AA616F-33D3-9BBD-041A-ADA40FAC5088}"/>
              </a:ext>
            </a:extLst>
          </p:cNvPr>
          <p:cNvSpPr>
            <a:spLocks noGrp="1"/>
          </p:cNvSpPr>
          <p:nvPr>
            <p:ph type="body" sz="quarter" idx="10"/>
          </p:nvPr>
        </p:nvSpPr>
        <p:spPr/>
        <p:txBody>
          <a:bodyPr/>
          <a:lstStyle/>
          <a:p>
            <a:r>
              <a:rPr lang="en-US" dirty="0">
                <a:solidFill>
                  <a:srgbClr val="948CBC"/>
                </a:solidFill>
                <a:latin typeface="Montserrat ExtraBold" panose="00000900000000000000" pitchFamily="2" charset="0"/>
              </a:rPr>
              <a:t>CONTENTS</a:t>
            </a:r>
            <a:endParaRPr lang="el-GR" dirty="0">
              <a:solidFill>
                <a:srgbClr val="948CBC"/>
              </a:solidFill>
            </a:endParaRPr>
          </a:p>
        </p:txBody>
      </p:sp>
      <p:sp>
        <p:nvSpPr>
          <p:cNvPr id="3" name="Θέση κειμένου 2">
            <a:extLst>
              <a:ext uri="{FF2B5EF4-FFF2-40B4-BE49-F238E27FC236}">
                <a16:creationId xmlns:a16="http://schemas.microsoft.com/office/drawing/2014/main" id="{D914F20C-5106-57E2-22A8-6CEEE751C3DA}"/>
              </a:ext>
            </a:extLst>
          </p:cNvPr>
          <p:cNvSpPr>
            <a:spLocks noGrp="1"/>
          </p:cNvSpPr>
          <p:nvPr>
            <p:ph type="body" sz="quarter" idx="12"/>
          </p:nvPr>
        </p:nvSpPr>
        <p:spPr>
          <a:xfrm>
            <a:off x="615148" y="2026260"/>
            <a:ext cx="7091938" cy="5959499"/>
          </a:xfrm>
          <a:prstGeom prst="rect">
            <a:avLst/>
          </a:prstGeom>
        </p:spPr>
        <p:txBody>
          <a:bodyPr/>
          <a:lstStyle/>
          <a:p>
            <a:pPr marL="342900" indent="-342900">
              <a:lnSpc>
                <a:spcPct val="150000"/>
              </a:lnSpc>
              <a:buFont typeface="Arial" panose="020B0604020202020204" pitchFamily="34" charset="0"/>
              <a:buChar char="•"/>
            </a:pPr>
            <a:r>
              <a:rPr lang="en-US" sz="3600" dirty="0"/>
              <a:t>Name &amp; Design</a:t>
            </a:r>
          </a:p>
          <a:p>
            <a:pPr marL="342900" indent="-342900">
              <a:lnSpc>
                <a:spcPct val="150000"/>
              </a:lnSpc>
              <a:buFont typeface="Arial" panose="020B0604020202020204" pitchFamily="34" charset="0"/>
              <a:buChar char="•"/>
            </a:pPr>
            <a:r>
              <a:rPr lang="en-US" sz="3600" dirty="0" err="1"/>
              <a:t>Colour</a:t>
            </a:r>
            <a:r>
              <a:rPr lang="en-US" sz="3600" dirty="0"/>
              <a:t> Palette</a:t>
            </a:r>
          </a:p>
          <a:p>
            <a:pPr marL="342900" indent="-342900">
              <a:lnSpc>
                <a:spcPct val="150000"/>
              </a:lnSpc>
              <a:buFont typeface="Arial" panose="020B0604020202020204" pitchFamily="34" charset="0"/>
              <a:buChar char="•"/>
            </a:pPr>
            <a:r>
              <a:rPr lang="en-US" sz="3600" dirty="0"/>
              <a:t>Logo</a:t>
            </a:r>
          </a:p>
          <a:p>
            <a:pPr marL="342900" indent="-342900">
              <a:lnSpc>
                <a:spcPct val="150000"/>
              </a:lnSpc>
              <a:buFont typeface="Arial" panose="020B0604020202020204" pitchFamily="34" charset="0"/>
              <a:buChar char="•"/>
            </a:pPr>
            <a:r>
              <a:rPr lang="en-US" sz="3600" dirty="0"/>
              <a:t>Logo Variations</a:t>
            </a:r>
          </a:p>
          <a:p>
            <a:pPr marL="342900" indent="-342900">
              <a:lnSpc>
                <a:spcPct val="150000"/>
              </a:lnSpc>
              <a:buFont typeface="Arial" panose="020B0604020202020204" pitchFamily="34" charset="0"/>
              <a:buChar char="•"/>
            </a:pPr>
            <a:r>
              <a:rPr lang="en-US" sz="3600" dirty="0"/>
              <a:t>Fonts Used</a:t>
            </a:r>
          </a:p>
          <a:p>
            <a:pPr marL="342900" indent="-342900">
              <a:lnSpc>
                <a:spcPct val="150000"/>
              </a:lnSpc>
              <a:buFont typeface="Arial" panose="020B0604020202020204" pitchFamily="34" charset="0"/>
              <a:buChar char="•"/>
            </a:pPr>
            <a:r>
              <a:rPr lang="en-US" sz="3600" dirty="0"/>
              <a:t>Communication</a:t>
            </a:r>
            <a:endParaRPr lang="el-GR" dirty="0">
              <a:solidFill>
                <a:srgbClr val="7050A1"/>
              </a:solidFill>
            </a:endParaRPr>
          </a:p>
        </p:txBody>
      </p:sp>
    </p:spTree>
    <p:extLst>
      <p:ext uri="{BB962C8B-B14F-4D97-AF65-F5344CB8AC3E}">
        <p14:creationId xmlns:p14="http://schemas.microsoft.com/office/powerpoint/2010/main" val="2447150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B56137ED-2629-1DD2-118D-C76322CD68A9}"/>
              </a:ext>
            </a:extLst>
          </p:cNvPr>
          <p:cNvSpPr>
            <a:spLocks noGrp="1"/>
          </p:cNvSpPr>
          <p:nvPr>
            <p:ph type="body" sz="quarter" idx="10"/>
          </p:nvPr>
        </p:nvSpPr>
        <p:spPr/>
        <p:txBody>
          <a:bodyPr anchor="ctr"/>
          <a:lstStyle/>
          <a:p>
            <a:r>
              <a:rPr lang="en-US" dirty="0">
                <a:latin typeface="Montserrat ExtraBold" panose="00000900000000000000" pitchFamily="2" charset="0"/>
              </a:rPr>
              <a:t>NAME &amp; DESIGN</a:t>
            </a:r>
            <a:endParaRPr lang="el-GR" dirty="0"/>
          </a:p>
        </p:txBody>
      </p:sp>
    </p:spTree>
    <p:extLst>
      <p:ext uri="{BB962C8B-B14F-4D97-AF65-F5344CB8AC3E}">
        <p14:creationId xmlns:p14="http://schemas.microsoft.com/office/powerpoint/2010/main" val="3772885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CF7DFB96-468B-ADF3-757B-5F4BA23E680E}"/>
              </a:ext>
            </a:extLst>
          </p:cNvPr>
          <p:cNvSpPr>
            <a:spLocks noGrp="1"/>
          </p:cNvSpPr>
          <p:nvPr>
            <p:ph type="body" sz="quarter" idx="10"/>
          </p:nvPr>
        </p:nvSpPr>
        <p:spPr/>
        <p:txBody>
          <a:bodyPr/>
          <a:lstStyle/>
          <a:p>
            <a:r>
              <a:rPr lang="en-US" b="1" dirty="0">
                <a:latin typeface="Montserrat ExtraBold" panose="00000900000000000000" pitchFamily="2" charset="0"/>
              </a:rPr>
              <a:t>Name &amp; Design</a:t>
            </a:r>
            <a:endParaRPr lang="el-GR" b="1" dirty="0"/>
          </a:p>
        </p:txBody>
      </p:sp>
      <p:sp>
        <p:nvSpPr>
          <p:cNvPr id="4" name="Θέση κειμένου 3">
            <a:extLst>
              <a:ext uri="{FF2B5EF4-FFF2-40B4-BE49-F238E27FC236}">
                <a16:creationId xmlns:a16="http://schemas.microsoft.com/office/drawing/2014/main" id="{20E67F35-44A4-FCF0-5433-992ED5DED7E1}"/>
              </a:ext>
            </a:extLst>
          </p:cNvPr>
          <p:cNvSpPr>
            <a:spLocks noGrp="1"/>
          </p:cNvSpPr>
          <p:nvPr>
            <p:ph type="body" sz="quarter" idx="11"/>
          </p:nvPr>
        </p:nvSpPr>
        <p:spPr>
          <a:xfrm>
            <a:off x="433562" y="1994580"/>
            <a:ext cx="17476613" cy="7454220"/>
          </a:xfrm>
        </p:spPr>
        <p:txBody>
          <a:bodyPr/>
          <a:lstStyle/>
          <a:p>
            <a:pPr algn="just"/>
            <a:r>
              <a:rPr lang="en-US" sz="3200" b="1" dirty="0"/>
              <a:t>Name: </a:t>
            </a:r>
            <a:r>
              <a:rPr lang="en-US" sz="3200" b="0" dirty="0"/>
              <a:t>CAIPIRINH</a:t>
            </a:r>
            <a:r>
              <a:rPr lang="en-US" sz="3200" b="0" baseline="-25000" dirty="0"/>
              <a:t>3</a:t>
            </a:r>
            <a:r>
              <a:rPr lang="en-US" sz="3200" b="0" dirty="0"/>
              <a:t>A</a:t>
            </a:r>
          </a:p>
          <a:p>
            <a:pPr algn="just"/>
            <a:endParaRPr lang="en-US" sz="3200" dirty="0"/>
          </a:p>
          <a:p>
            <a:pPr algn="just"/>
            <a:r>
              <a:rPr lang="en-US" sz="3200" b="1" dirty="0"/>
              <a:t>Meaning: </a:t>
            </a:r>
            <a:r>
              <a:rPr lang="en-US" sz="3200" b="0" dirty="0"/>
              <a:t>combines the word Caipirinha, a famous cocktail, with NH3, the symbol for ammonia. It represents the project's innovative mix of technologies, like plasma-assisted combustion, to harness ammonia as a clean fuel. Just as Caipirinha blends ingredients, CAIPIRINH</a:t>
            </a:r>
            <a:r>
              <a:rPr lang="en-US" sz="3200" b="0" baseline="-25000" dirty="0"/>
              <a:t>3</a:t>
            </a:r>
            <a:r>
              <a:rPr lang="en-US" sz="3200" b="0" dirty="0"/>
              <a:t>A blends advanced solutions for a sustainable, carbon-free energy future.</a:t>
            </a:r>
          </a:p>
          <a:p>
            <a:pPr algn="just"/>
            <a:r>
              <a:rPr lang="en-US" sz="3200" b="1" dirty="0"/>
              <a:t>Design:</a:t>
            </a:r>
            <a:r>
              <a:rPr lang="en-US" sz="3200" dirty="0"/>
              <a:t> </a:t>
            </a:r>
            <a:r>
              <a:rPr lang="en-US" sz="3200" b="0" dirty="0"/>
              <a:t>The logo cocktail design </a:t>
            </a:r>
            <a:r>
              <a:rPr lang="en-US" sz="3200" b="0" dirty="0" err="1"/>
              <a:t>symbolises</a:t>
            </a:r>
            <a:r>
              <a:rPr lang="en-US" sz="3200" b="0" dirty="0"/>
              <a:t> the project’s unique fusion of advanced technologies and sustainability. The flame represents the transformative power of plasma-enabled combustion, kinetic models, and innovative injectors to efficiently ignite ammonia. The leaf signifies the commitment to clean energy and climate neutrality and the thunder reflects the innovative synergy of electrical energy and combustion for sustainable energy solutions.</a:t>
            </a:r>
          </a:p>
          <a:p>
            <a:pPr algn="just"/>
            <a:r>
              <a:rPr lang="en-US" sz="3200" b="1" dirty="0"/>
              <a:t>Shape/Lines: </a:t>
            </a:r>
            <a:r>
              <a:rPr lang="en-US" sz="3200" b="0" dirty="0"/>
              <a:t>A powerful combination or curved and strict lines showing a balanced approach, where innovative, forward-thinking solutions are built on a solid foundation of reliability and precision. This duality reflects the project's goal of combining cutting-edge technology with sustainable, effective results</a:t>
            </a:r>
          </a:p>
        </p:txBody>
      </p:sp>
    </p:spTree>
    <p:extLst>
      <p:ext uri="{BB962C8B-B14F-4D97-AF65-F5344CB8AC3E}">
        <p14:creationId xmlns:p14="http://schemas.microsoft.com/office/powerpoint/2010/main" val="243922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B333FA5E-6D34-E2CE-5922-96ACEF6622E2}"/>
              </a:ext>
            </a:extLst>
          </p:cNvPr>
          <p:cNvSpPr>
            <a:spLocks noGrp="1"/>
          </p:cNvSpPr>
          <p:nvPr>
            <p:ph type="body" sz="quarter" idx="10"/>
          </p:nvPr>
        </p:nvSpPr>
        <p:spPr/>
        <p:txBody>
          <a:bodyPr anchor="ctr"/>
          <a:lstStyle/>
          <a:p>
            <a:r>
              <a:rPr lang="en-US" sz="6000" dirty="0">
                <a:latin typeface="Montserrat ExtraBold" panose="00000900000000000000" pitchFamily="2" charset="0"/>
              </a:rPr>
              <a:t>COLOUR PALETTE</a:t>
            </a:r>
            <a:endParaRPr lang="el-GR" sz="6000" dirty="0"/>
          </a:p>
        </p:txBody>
      </p:sp>
    </p:spTree>
    <p:extLst>
      <p:ext uri="{BB962C8B-B14F-4D97-AF65-F5344CB8AC3E}">
        <p14:creationId xmlns:p14="http://schemas.microsoft.com/office/powerpoint/2010/main" val="4131446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Ορθογώνιο: Στρογγύλεμα γωνιών 10">
            <a:extLst>
              <a:ext uri="{FF2B5EF4-FFF2-40B4-BE49-F238E27FC236}">
                <a16:creationId xmlns:a16="http://schemas.microsoft.com/office/drawing/2014/main" id="{2B235793-1311-8EC5-413E-657EC4920BEF}"/>
              </a:ext>
            </a:extLst>
          </p:cNvPr>
          <p:cNvSpPr/>
          <p:nvPr/>
        </p:nvSpPr>
        <p:spPr>
          <a:xfrm>
            <a:off x="11670582" y="5494397"/>
            <a:ext cx="915527" cy="1523154"/>
          </a:xfrm>
          <a:prstGeom prst="roundRect">
            <a:avLst>
              <a:gd name="adj" fmla="val 50000"/>
            </a:avLst>
          </a:prstGeom>
          <a:solidFill>
            <a:schemeClr val="bg1"/>
          </a:solidFill>
          <a:ln>
            <a:solidFill>
              <a:schemeClr val="accent6">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TextBox 15">
            <a:extLst>
              <a:ext uri="{FF2B5EF4-FFF2-40B4-BE49-F238E27FC236}">
                <a16:creationId xmlns:a16="http://schemas.microsoft.com/office/drawing/2014/main" id="{853AF5C1-4BA9-54C8-B53F-7FD888441CF1}"/>
              </a:ext>
            </a:extLst>
          </p:cNvPr>
          <p:cNvSpPr txBox="1"/>
          <p:nvPr/>
        </p:nvSpPr>
        <p:spPr>
          <a:xfrm>
            <a:off x="12818005" y="5655810"/>
            <a:ext cx="2673918" cy="1323439"/>
          </a:xfrm>
          <a:prstGeom prst="rect">
            <a:avLst/>
          </a:prstGeom>
          <a:noFill/>
        </p:spPr>
        <p:txBody>
          <a:bodyPr wrap="square" rtlCol="0">
            <a:spAutoFit/>
          </a:bodyPr>
          <a:lstStyle/>
          <a:p>
            <a:r>
              <a:rPr lang="en-US" sz="2000" b="1" dirty="0">
                <a:latin typeface="+mn-lt"/>
              </a:rPr>
              <a:t>Black (Text)</a:t>
            </a:r>
          </a:p>
          <a:p>
            <a:r>
              <a:rPr lang="en-US" sz="2000" dirty="0">
                <a:latin typeface="+mn-lt"/>
              </a:rPr>
              <a:t>RGB: 0 0 0</a:t>
            </a:r>
          </a:p>
          <a:p>
            <a:r>
              <a:rPr lang="en-US" sz="2000" dirty="0">
                <a:latin typeface="+mn-lt"/>
              </a:rPr>
              <a:t>CMYK: 0 0 0 100</a:t>
            </a:r>
          </a:p>
          <a:p>
            <a:r>
              <a:rPr lang="en-US" sz="2000" dirty="0">
                <a:latin typeface="+mn-lt"/>
              </a:rPr>
              <a:t>#000000</a:t>
            </a:r>
            <a:endParaRPr lang="el-GR" sz="2000" dirty="0">
              <a:latin typeface="+mn-lt"/>
            </a:endParaRPr>
          </a:p>
        </p:txBody>
      </p:sp>
      <p:sp>
        <p:nvSpPr>
          <p:cNvPr id="3" name="Θέση κειμένου 2">
            <a:extLst>
              <a:ext uri="{FF2B5EF4-FFF2-40B4-BE49-F238E27FC236}">
                <a16:creationId xmlns:a16="http://schemas.microsoft.com/office/drawing/2014/main" id="{37A37D4A-E181-E18B-1DFC-9D14E03BD2B0}"/>
              </a:ext>
            </a:extLst>
          </p:cNvPr>
          <p:cNvSpPr>
            <a:spLocks noGrp="1"/>
          </p:cNvSpPr>
          <p:nvPr>
            <p:ph type="body" sz="quarter" idx="10"/>
          </p:nvPr>
        </p:nvSpPr>
        <p:spPr/>
        <p:txBody>
          <a:bodyPr/>
          <a:lstStyle/>
          <a:p>
            <a:r>
              <a:rPr lang="en-US" dirty="0"/>
              <a:t>COLOUR PALETTE</a:t>
            </a:r>
            <a:endParaRPr lang="el-GR" dirty="0"/>
          </a:p>
        </p:txBody>
      </p:sp>
      <p:sp>
        <p:nvSpPr>
          <p:cNvPr id="7" name="Θέση κειμένου 6">
            <a:extLst>
              <a:ext uri="{FF2B5EF4-FFF2-40B4-BE49-F238E27FC236}">
                <a16:creationId xmlns:a16="http://schemas.microsoft.com/office/drawing/2014/main" id="{1969FC3C-0D48-E7B4-34D2-FC19EA2D1CB3}"/>
              </a:ext>
            </a:extLst>
          </p:cNvPr>
          <p:cNvSpPr>
            <a:spLocks noGrp="1"/>
          </p:cNvSpPr>
          <p:nvPr>
            <p:ph type="body" sz="quarter" idx="11"/>
          </p:nvPr>
        </p:nvSpPr>
        <p:spPr>
          <a:xfrm>
            <a:off x="433562" y="1994579"/>
            <a:ext cx="17476613" cy="1633389"/>
          </a:xfrm>
        </p:spPr>
        <p:txBody>
          <a:bodyPr/>
          <a:lstStyle/>
          <a:p>
            <a:r>
              <a:rPr lang="en-US" sz="2800" dirty="0"/>
              <a:t>CAIPIRINH</a:t>
            </a:r>
            <a:r>
              <a:rPr lang="en-US" sz="2800" baseline="-25000" dirty="0"/>
              <a:t>3</a:t>
            </a:r>
            <a:r>
              <a:rPr lang="en-US" sz="2800" dirty="0"/>
              <a:t>A Palette</a:t>
            </a:r>
          </a:p>
          <a:p>
            <a:r>
              <a:rPr lang="en-US" sz="2800" dirty="0"/>
              <a:t>The following </a:t>
            </a:r>
            <a:r>
              <a:rPr lang="en-US" sz="2800" dirty="0" err="1"/>
              <a:t>colours</a:t>
            </a:r>
            <a:r>
              <a:rPr lang="en-US" sz="2800" dirty="0"/>
              <a:t> should be used in all documents and communication materials in order to keep the identity</a:t>
            </a:r>
          </a:p>
          <a:p>
            <a:r>
              <a:rPr lang="en-US" sz="2800" dirty="0"/>
              <a:t>(4 main </a:t>
            </a:r>
            <a:r>
              <a:rPr lang="en-US" sz="2800" dirty="0" err="1"/>
              <a:t>colours</a:t>
            </a:r>
            <a:r>
              <a:rPr lang="en-US" sz="2800" dirty="0"/>
              <a:t>, black &amp; white)</a:t>
            </a:r>
          </a:p>
          <a:p>
            <a:endParaRPr lang="el-GR" sz="2800" dirty="0"/>
          </a:p>
        </p:txBody>
      </p:sp>
      <p:sp>
        <p:nvSpPr>
          <p:cNvPr id="8" name="Ορθογώνιο: Στρογγύλεμα γωνιών 7">
            <a:extLst>
              <a:ext uri="{FF2B5EF4-FFF2-40B4-BE49-F238E27FC236}">
                <a16:creationId xmlns:a16="http://schemas.microsoft.com/office/drawing/2014/main" id="{F9807FDF-77F4-2A66-8CE6-A2474DD23E66}"/>
              </a:ext>
            </a:extLst>
          </p:cNvPr>
          <p:cNvSpPr/>
          <p:nvPr/>
        </p:nvSpPr>
        <p:spPr>
          <a:xfrm>
            <a:off x="2727523" y="5456259"/>
            <a:ext cx="915527" cy="1523154"/>
          </a:xfrm>
          <a:prstGeom prst="roundRect">
            <a:avLst>
              <a:gd name="adj" fmla="val 50000"/>
            </a:avLst>
          </a:prstGeom>
          <a:solidFill>
            <a:srgbClr val="7151A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Στρογγύλεμα γωνιών 8">
            <a:extLst>
              <a:ext uri="{FF2B5EF4-FFF2-40B4-BE49-F238E27FC236}">
                <a16:creationId xmlns:a16="http://schemas.microsoft.com/office/drawing/2014/main" id="{5B1AA889-A9CF-3BCB-57D5-B5B9425F11AE}"/>
              </a:ext>
            </a:extLst>
          </p:cNvPr>
          <p:cNvSpPr/>
          <p:nvPr/>
        </p:nvSpPr>
        <p:spPr>
          <a:xfrm>
            <a:off x="6310929" y="7467042"/>
            <a:ext cx="915527" cy="1523154"/>
          </a:xfrm>
          <a:prstGeom prst="roundRect">
            <a:avLst>
              <a:gd name="adj" fmla="val 50000"/>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Στρογγύλεμα γωνιών 9">
            <a:extLst>
              <a:ext uri="{FF2B5EF4-FFF2-40B4-BE49-F238E27FC236}">
                <a16:creationId xmlns:a16="http://schemas.microsoft.com/office/drawing/2014/main" id="{00191EF1-D361-FA58-49FC-D262DF29AC99}"/>
              </a:ext>
            </a:extLst>
          </p:cNvPr>
          <p:cNvSpPr/>
          <p:nvPr/>
        </p:nvSpPr>
        <p:spPr>
          <a:xfrm>
            <a:off x="6310929" y="5475074"/>
            <a:ext cx="915527" cy="1523154"/>
          </a:xfrm>
          <a:prstGeom prst="roundRect">
            <a:avLst>
              <a:gd name="adj" fmla="val 50000"/>
            </a:avLst>
          </a:prstGeom>
          <a:solidFill>
            <a:schemeClr val="accent3"/>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Στρογγύλεμα γωνιών 11">
            <a:extLst>
              <a:ext uri="{FF2B5EF4-FFF2-40B4-BE49-F238E27FC236}">
                <a16:creationId xmlns:a16="http://schemas.microsoft.com/office/drawing/2014/main" id="{794F5C34-68ED-D427-1311-772CCA452C6A}"/>
              </a:ext>
            </a:extLst>
          </p:cNvPr>
          <p:cNvSpPr/>
          <p:nvPr/>
        </p:nvSpPr>
        <p:spPr>
          <a:xfrm>
            <a:off x="11670583" y="7489231"/>
            <a:ext cx="915527" cy="1523154"/>
          </a:xfrm>
          <a:prstGeom prst="roundRect">
            <a:avLst>
              <a:gd name="adj" fmla="val 50000"/>
            </a:avLst>
          </a:prstGeom>
          <a:solidFill>
            <a:schemeClr val="bg2"/>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TextBox 12">
            <a:extLst>
              <a:ext uri="{FF2B5EF4-FFF2-40B4-BE49-F238E27FC236}">
                <a16:creationId xmlns:a16="http://schemas.microsoft.com/office/drawing/2014/main" id="{CC287286-4566-CB50-31F8-D3EC58E2C6CB}"/>
              </a:ext>
            </a:extLst>
          </p:cNvPr>
          <p:cNvSpPr txBox="1"/>
          <p:nvPr/>
        </p:nvSpPr>
        <p:spPr>
          <a:xfrm>
            <a:off x="3872491" y="5617672"/>
            <a:ext cx="2673918" cy="1323439"/>
          </a:xfrm>
          <a:prstGeom prst="rect">
            <a:avLst/>
          </a:prstGeom>
          <a:noFill/>
        </p:spPr>
        <p:txBody>
          <a:bodyPr wrap="square" rtlCol="0">
            <a:spAutoFit/>
          </a:bodyPr>
          <a:lstStyle/>
          <a:p>
            <a:r>
              <a:rPr lang="en-US" sz="2000" b="1" dirty="0">
                <a:latin typeface="+mn-lt"/>
              </a:rPr>
              <a:t>Deep Violet</a:t>
            </a:r>
          </a:p>
          <a:p>
            <a:r>
              <a:rPr lang="en-US" sz="2000" dirty="0">
                <a:latin typeface="+mn-lt"/>
              </a:rPr>
              <a:t>RGB: </a:t>
            </a:r>
            <a:r>
              <a:rPr lang="el-GR" sz="2000" b="0" i="0" u="none" strike="noStrike" baseline="0" dirty="0">
                <a:latin typeface="+mn-lt"/>
              </a:rPr>
              <a:t>113 81 161</a:t>
            </a:r>
            <a:endParaRPr lang="en-US" sz="2000" dirty="0">
              <a:latin typeface="+mn-lt"/>
            </a:endParaRPr>
          </a:p>
          <a:p>
            <a:r>
              <a:rPr lang="en-US" sz="2000" dirty="0">
                <a:latin typeface="+mn-lt"/>
              </a:rPr>
              <a:t>CMYK: </a:t>
            </a:r>
            <a:r>
              <a:rPr lang="el-GR" sz="2000" b="0" i="0" u="none" strike="noStrike" baseline="0" dirty="0">
                <a:latin typeface="+mn-lt"/>
              </a:rPr>
              <a:t>66 80 2 0</a:t>
            </a:r>
            <a:endParaRPr lang="en-US" sz="2000" b="0" i="0" u="none" strike="noStrike" baseline="0" dirty="0">
              <a:latin typeface="+mn-lt"/>
            </a:endParaRPr>
          </a:p>
          <a:p>
            <a:r>
              <a:rPr lang="en-US" sz="2000" dirty="0">
                <a:effectLst/>
                <a:latin typeface="+mn-lt"/>
                <a:ea typeface="Aptos" panose="020B0004020202020204" pitchFamily="34" charset="0"/>
                <a:cs typeface="Times New Roman" panose="02020603050405020304" pitchFamily="18" charset="0"/>
              </a:rPr>
              <a:t>#7151A1</a:t>
            </a:r>
            <a:endParaRPr lang="el-GR" sz="2000" dirty="0">
              <a:latin typeface="+mn-lt"/>
            </a:endParaRPr>
          </a:p>
        </p:txBody>
      </p:sp>
      <p:sp>
        <p:nvSpPr>
          <p:cNvPr id="14" name="TextBox 13">
            <a:extLst>
              <a:ext uri="{FF2B5EF4-FFF2-40B4-BE49-F238E27FC236}">
                <a16:creationId xmlns:a16="http://schemas.microsoft.com/office/drawing/2014/main" id="{1D9D077A-EF84-BD9D-20C0-D63FE044EC46}"/>
              </a:ext>
            </a:extLst>
          </p:cNvPr>
          <p:cNvSpPr txBox="1"/>
          <p:nvPr/>
        </p:nvSpPr>
        <p:spPr>
          <a:xfrm>
            <a:off x="7455897" y="7628455"/>
            <a:ext cx="2340968" cy="1323439"/>
          </a:xfrm>
          <a:prstGeom prst="rect">
            <a:avLst/>
          </a:prstGeom>
          <a:noFill/>
        </p:spPr>
        <p:txBody>
          <a:bodyPr wrap="square" rtlCol="0">
            <a:spAutoFit/>
          </a:bodyPr>
          <a:lstStyle/>
          <a:p>
            <a:r>
              <a:rPr lang="en-US" sz="2000" b="1" dirty="0">
                <a:latin typeface="+mn-lt"/>
              </a:rPr>
              <a:t>Mist Silver</a:t>
            </a:r>
          </a:p>
          <a:p>
            <a:r>
              <a:rPr lang="en-US" sz="2000" dirty="0">
                <a:latin typeface="+mn-lt"/>
              </a:rPr>
              <a:t>RGB: </a:t>
            </a:r>
            <a:r>
              <a:rPr lang="el-GR" sz="2000" b="0" i="0" u="none" strike="noStrike" baseline="0" dirty="0">
                <a:latin typeface="MyriadPro-Regular"/>
              </a:rPr>
              <a:t>209 221 229</a:t>
            </a:r>
            <a:endParaRPr lang="en-US" sz="2000" dirty="0">
              <a:latin typeface="+mn-lt"/>
            </a:endParaRPr>
          </a:p>
          <a:p>
            <a:r>
              <a:rPr lang="en-US" sz="2000" dirty="0">
                <a:latin typeface="+mn-lt"/>
              </a:rPr>
              <a:t>CMYK: </a:t>
            </a:r>
            <a:r>
              <a:rPr lang="el-GR" sz="2000" b="0" i="0" u="none" strike="noStrike" baseline="0" dirty="0">
                <a:latin typeface="MyriadPro-Regular"/>
              </a:rPr>
              <a:t>17 7 6 0</a:t>
            </a:r>
            <a:endParaRPr lang="en-US" sz="2000" dirty="0">
              <a:latin typeface="+mn-lt"/>
            </a:endParaRPr>
          </a:p>
          <a:p>
            <a:r>
              <a:rPr lang="en-US" sz="2000" dirty="0">
                <a:latin typeface="+mn-lt"/>
              </a:rPr>
              <a:t>#</a:t>
            </a:r>
            <a:r>
              <a:rPr lang="en-US" sz="2000" b="0" i="0" u="none" strike="noStrike" baseline="0" dirty="0">
                <a:latin typeface="MyriadPro-Regular"/>
              </a:rPr>
              <a:t>d1dde5</a:t>
            </a:r>
            <a:endParaRPr lang="el-GR" sz="2000" dirty="0">
              <a:latin typeface="+mn-lt"/>
            </a:endParaRPr>
          </a:p>
        </p:txBody>
      </p:sp>
      <p:sp>
        <p:nvSpPr>
          <p:cNvPr id="15" name="TextBox 14">
            <a:extLst>
              <a:ext uri="{FF2B5EF4-FFF2-40B4-BE49-F238E27FC236}">
                <a16:creationId xmlns:a16="http://schemas.microsoft.com/office/drawing/2014/main" id="{C39DD582-6165-53E6-CE50-5A2D4A5EFB97}"/>
              </a:ext>
            </a:extLst>
          </p:cNvPr>
          <p:cNvSpPr txBox="1"/>
          <p:nvPr/>
        </p:nvSpPr>
        <p:spPr>
          <a:xfrm>
            <a:off x="7458352" y="5636487"/>
            <a:ext cx="2340968" cy="1323439"/>
          </a:xfrm>
          <a:prstGeom prst="rect">
            <a:avLst/>
          </a:prstGeom>
          <a:noFill/>
        </p:spPr>
        <p:txBody>
          <a:bodyPr wrap="square" rtlCol="0">
            <a:spAutoFit/>
          </a:bodyPr>
          <a:lstStyle/>
          <a:p>
            <a:r>
              <a:rPr lang="en-US" sz="2000" b="1" dirty="0">
                <a:latin typeface="+mn-lt"/>
              </a:rPr>
              <a:t>Fresh Green</a:t>
            </a:r>
          </a:p>
          <a:p>
            <a:r>
              <a:rPr lang="en-US" sz="2000" dirty="0">
                <a:latin typeface="+mn-lt"/>
              </a:rPr>
              <a:t>RGB: </a:t>
            </a:r>
            <a:r>
              <a:rPr lang="el-GR" sz="2000" b="0" i="0" u="none" strike="noStrike" baseline="0" dirty="0">
                <a:latin typeface="MyriadPro-Regular"/>
              </a:rPr>
              <a:t>198 212 87</a:t>
            </a:r>
            <a:endParaRPr lang="en-US" sz="2000" dirty="0">
              <a:latin typeface="+mn-lt"/>
            </a:endParaRPr>
          </a:p>
          <a:p>
            <a:r>
              <a:rPr lang="en-US" sz="2000" dirty="0">
                <a:latin typeface="+mn-lt"/>
              </a:rPr>
              <a:t>CMYK: </a:t>
            </a:r>
            <a:r>
              <a:rPr lang="el-GR" sz="2000" b="0" i="0" u="none" strike="noStrike" baseline="0" dirty="0">
                <a:latin typeface="MyriadPro-Regular"/>
              </a:rPr>
              <a:t>26 4 82 0</a:t>
            </a:r>
            <a:endParaRPr lang="en-US" sz="2000" b="0" i="0" u="none" strike="noStrike" baseline="0" dirty="0">
              <a:latin typeface="MyriadPro-Regular"/>
            </a:endParaRPr>
          </a:p>
          <a:p>
            <a:r>
              <a:rPr lang="en-US" sz="2000" dirty="0">
                <a:latin typeface="+mn-lt"/>
              </a:rPr>
              <a:t>#</a:t>
            </a:r>
            <a:r>
              <a:rPr lang="en-US" sz="2000" b="0" i="0" u="none" strike="noStrike" baseline="0" dirty="0">
                <a:latin typeface="MyriadPro-Regular"/>
              </a:rPr>
              <a:t>c6d457</a:t>
            </a:r>
            <a:endParaRPr lang="el-GR" sz="2000" dirty="0">
              <a:latin typeface="+mn-lt"/>
            </a:endParaRPr>
          </a:p>
        </p:txBody>
      </p:sp>
      <p:sp>
        <p:nvSpPr>
          <p:cNvPr id="17" name="TextBox 16">
            <a:extLst>
              <a:ext uri="{FF2B5EF4-FFF2-40B4-BE49-F238E27FC236}">
                <a16:creationId xmlns:a16="http://schemas.microsoft.com/office/drawing/2014/main" id="{B55A10ED-B115-A688-E006-F9A7CF9F56FD}"/>
              </a:ext>
            </a:extLst>
          </p:cNvPr>
          <p:cNvSpPr txBox="1"/>
          <p:nvPr/>
        </p:nvSpPr>
        <p:spPr>
          <a:xfrm>
            <a:off x="12793430" y="7650644"/>
            <a:ext cx="2673918" cy="1323439"/>
          </a:xfrm>
          <a:prstGeom prst="rect">
            <a:avLst/>
          </a:prstGeom>
          <a:noFill/>
        </p:spPr>
        <p:txBody>
          <a:bodyPr wrap="square" rtlCol="0">
            <a:spAutoFit/>
          </a:bodyPr>
          <a:lstStyle/>
          <a:p>
            <a:r>
              <a:rPr lang="en-US" sz="2000" b="1" dirty="0">
                <a:latin typeface="+mn-lt"/>
              </a:rPr>
              <a:t>White</a:t>
            </a:r>
          </a:p>
          <a:p>
            <a:r>
              <a:rPr lang="en-US" sz="2000" dirty="0">
                <a:latin typeface="+mn-lt"/>
              </a:rPr>
              <a:t>RGB: 255 255 255</a:t>
            </a:r>
          </a:p>
          <a:p>
            <a:r>
              <a:rPr lang="en-US" sz="2000" dirty="0">
                <a:latin typeface="+mn-lt"/>
              </a:rPr>
              <a:t>CMYK: 0 0 0 0</a:t>
            </a:r>
          </a:p>
          <a:p>
            <a:r>
              <a:rPr lang="en-US" sz="2000" dirty="0">
                <a:latin typeface="+mn-lt"/>
              </a:rPr>
              <a:t>#FFFFFF</a:t>
            </a:r>
            <a:endParaRPr lang="el-GR" sz="2000" dirty="0">
              <a:latin typeface="+mn-lt"/>
            </a:endParaRPr>
          </a:p>
        </p:txBody>
      </p:sp>
      <p:sp>
        <p:nvSpPr>
          <p:cNvPr id="18" name="Ορθογώνιο: Στρογγύλεμα γωνιών 17">
            <a:extLst>
              <a:ext uri="{FF2B5EF4-FFF2-40B4-BE49-F238E27FC236}">
                <a16:creationId xmlns:a16="http://schemas.microsoft.com/office/drawing/2014/main" id="{1B3CED99-72E2-F27A-6443-854277644E96}"/>
              </a:ext>
            </a:extLst>
          </p:cNvPr>
          <p:cNvSpPr/>
          <p:nvPr/>
        </p:nvSpPr>
        <p:spPr>
          <a:xfrm>
            <a:off x="2727524" y="7452082"/>
            <a:ext cx="915527" cy="1523154"/>
          </a:xfrm>
          <a:prstGeom prst="roundRect">
            <a:avLst>
              <a:gd name="adj" fmla="val 50000"/>
            </a:avLst>
          </a:prstGeom>
          <a:solidFill>
            <a:schemeClr val="tx2"/>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TextBox 18">
            <a:extLst>
              <a:ext uri="{FF2B5EF4-FFF2-40B4-BE49-F238E27FC236}">
                <a16:creationId xmlns:a16="http://schemas.microsoft.com/office/drawing/2014/main" id="{EAE0002B-8469-6A7D-7650-D07CF3128AA3}"/>
              </a:ext>
            </a:extLst>
          </p:cNvPr>
          <p:cNvSpPr txBox="1"/>
          <p:nvPr/>
        </p:nvSpPr>
        <p:spPr>
          <a:xfrm>
            <a:off x="3850371" y="7613495"/>
            <a:ext cx="2673918" cy="1323439"/>
          </a:xfrm>
          <a:prstGeom prst="rect">
            <a:avLst/>
          </a:prstGeom>
          <a:noFill/>
        </p:spPr>
        <p:txBody>
          <a:bodyPr wrap="square" rtlCol="0">
            <a:spAutoFit/>
          </a:bodyPr>
          <a:lstStyle/>
          <a:p>
            <a:r>
              <a:rPr lang="en-US" sz="2000" b="1" dirty="0">
                <a:latin typeface="+mn-lt"/>
              </a:rPr>
              <a:t>Ethanol Blue</a:t>
            </a:r>
          </a:p>
          <a:p>
            <a:r>
              <a:rPr lang="en-US" sz="2000" dirty="0">
                <a:latin typeface="+mn-lt"/>
              </a:rPr>
              <a:t>RGB: </a:t>
            </a:r>
            <a:r>
              <a:rPr lang="el-GR" sz="2000" b="0" i="0" u="none" strike="noStrike" baseline="0" dirty="0">
                <a:latin typeface="MyriadPro-Regular"/>
              </a:rPr>
              <a:t>79 139 166</a:t>
            </a:r>
            <a:endParaRPr lang="en-US" sz="2000" dirty="0">
              <a:latin typeface="+mn-lt"/>
            </a:endParaRPr>
          </a:p>
          <a:p>
            <a:r>
              <a:rPr lang="en-US" sz="2000" dirty="0">
                <a:latin typeface="+mn-lt"/>
              </a:rPr>
              <a:t>CMYK: </a:t>
            </a:r>
            <a:r>
              <a:rPr lang="el-GR" sz="2000" b="0" i="0" u="none" strike="noStrike" baseline="0" dirty="0">
                <a:latin typeface="MyriadPro-Regular"/>
              </a:rPr>
              <a:t>71 35 25 1</a:t>
            </a:r>
          </a:p>
          <a:p>
            <a:r>
              <a:rPr lang="en-US" sz="2000" dirty="0">
                <a:latin typeface="+mn-lt"/>
              </a:rPr>
              <a:t>#</a:t>
            </a:r>
            <a:r>
              <a:rPr lang="en-US" sz="2000" b="0" i="0" u="none" strike="noStrike" baseline="0" dirty="0">
                <a:latin typeface="MyriadPro-Regular"/>
              </a:rPr>
              <a:t>4f8ba6</a:t>
            </a:r>
            <a:endParaRPr lang="el-GR" sz="2000" dirty="0">
              <a:latin typeface="+mn-lt"/>
            </a:endParaRPr>
          </a:p>
        </p:txBody>
      </p:sp>
      <p:sp>
        <p:nvSpPr>
          <p:cNvPr id="21" name="TextBox 20">
            <a:extLst>
              <a:ext uri="{FF2B5EF4-FFF2-40B4-BE49-F238E27FC236}">
                <a16:creationId xmlns:a16="http://schemas.microsoft.com/office/drawing/2014/main" id="{50A1F87B-179B-BBD9-AF4D-EB4D0BCE12A2}"/>
              </a:ext>
            </a:extLst>
          </p:cNvPr>
          <p:cNvSpPr txBox="1"/>
          <p:nvPr/>
        </p:nvSpPr>
        <p:spPr>
          <a:xfrm>
            <a:off x="2727523" y="4100638"/>
            <a:ext cx="6904157" cy="949702"/>
          </a:xfrm>
          <a:prstGeom prst="round2SameRect">
            <a:avLst>
              <a:gd name="adj1" fmla="val 50000"/>
              <a:gd name="adj2" fmla="val 0"/>
            </a:avLst>
          </a:prstGeom>
          <a:solidFill>
            <a:schemeClr val="accent5"/>
          </a:solidFill>
        </p:spPr>
        <p:txBody>
          <a:bodyPr wrap="square" rtlCol="0" anchor="ctr">
            <a:spAutoFit/>
          </a:bodyPr>
          <a:lstStyle/>
          <a:p>
            <a:pPr algn="ctr"/>
            <a:endParaRPr lang="en-US" sz="1100" b="1" dirty="0">
              <a:solidFill>
                <a:schemeClr val="bg2"/>
              </a:solidFill>
            </a:endParaRPr>
          </a:p>
          <a:p>
            <a:pPr algn="ctr"/>
            <a:r>
              <a:rPr lang="en-US" sz="2400" b="1" dirty="0">
                <a:solidFill>
                  <a:schemeClr val="bg2"/>
                </a:solidFill>
              </a:rPr>
              <a:t>MAIN COLOURS</a:t>
            </a:r>
          </a:p>
          <a:p>
            <a:pPr algn="ctr"/>
            <a:endParaRPr lang="el-GR" sz="1100" b="1" dirty="0">
              <a:solidFill>
                <a:schemeClr val="bg2"/>
              </a:solidFill>
            </a:endParaRPr>
          </a:p>
        </p:txBody>
      </p:sp>
      <p:sp>
        <p:nvSpPr>
          <p:cNvPr id="22" name="TextBox 21">
            <a:extLst>
              <a:ext uri="{FF2B5EF4-FFF2-40B4-BE49-F238E27FC236}">
                <a16:creationId xmlns:a16="http://schemas.microsoft.com/office/drawing/2014/main" id="{1130EFFA-3E46-E8CF-6DC0-70D0352085C4}"/>
              </a:ext>
            </a:extLst>
          </p:cNvPr>
          <p:cNvSpPr txBox="1"/>
          <p:nvPr/>
        </p:nvSpPr>
        <p:spPr>
          <a:xfrm>
            <a:off x="10866120" y="4100638"/>
            <a:ext cx="4256540" cy="949702"/>
          </a:xfrm>
          <a:prstGeom prst="round2SameRect">
            <a:avLst>
              <a:gd name="adj1" fmla="val 50000"/>
              <a:gd name="adj2" fmla="val 0"/>
            </a:avLst>
          </a:prstGeom>
          <a:solidFill>
            <a:schemeClr val="accent5"/>
          </a:solidFill>
        </p:spPr>
        <p:txBody>
          <a:bodyPr wrap="square" rtlCol="0" anchor="ctr">
            <a:spAutoFit/>
          </a:bodyPr>
          <a:lstStyle/>
          <a:p>
            <a:pPr algn="ctr"/>
            <a:endParaRPr lang="en-US" sz="1100" b="1" dirty="0">
              <a:solidFill>
                <a:schemeClr val="bg2"/>
              </a:solidFill>
            </a:endParaRPr>
          </a:p>
          <a:p>
            <a:pPr algn="ctr"/>
            <a:r>
              <a:rPr lang="en-US" sz="2400" b="1" dirty="0">
                <a:solidFill>
                  <a:schemeClr val="bg2"/>
                </a:solidFill>
              </a:rPr>
              <a:t>OTHER COLOURS</a:t>
            </a:r>
          </a:p>
          <a:p>
            <a:pPr algn="ctr"/>
            <a:endParaRPr lang="el-GR" sz="1100" b="1" dirty="0">
              <a:solidFill>
                <a:schemeClr val="bg2"/>
              </a:solidFill>
            </a:endParaRPr>
          </a:p>
        </p:txBody>
      </p:sp>
    </p:spTree>
    <p:extLst>
      <p:ext uri="{BB962C8B-B14F-4D97-AF65-F5344CB8AC3E}">
        <p14:creationId xmlns:p14="http://schemas.microsoft.com/office/powerpoint/2010/main" val="2897582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09810-FE9C-37F8-4C8E-AC62B1F699DB}"/>
            </a:ext>
          </a:extLst>
        </p:cNvPr>
        <p:cNvGrpSpPr/>
        <p:nvPr/>
      </p:nvGrpSpPr>
      <p:grpSpPr>
        <a:xfrm>
          <a:off x="0" y="0"/>
          <a:ext cx="0" cy="0"/>
          <a:chOff x="0" y="0"/>
          <a:chExt cx="0" cy="0"/>
        </a:xfrm>
      </p:grpSpPr>
      <p:sp>
        <p:nvSpPr>
          <p:cNvPr id="3" name="Θέση κειμένου 2">
            <a:extLst>
              <a:ext uri="{FF2B5EF4-FFF2-40B4-BE49-F238E27FC236}">
                <a16:creationId xmlns:a16="http://schemas.microsoft.com/office/drawing/2014/main" id="{B3E3F730-EC7A-E0DC-EF63-1565AF96ABA0}"/>
              </a:ext>
            </a:extLst>
          </p:cNvPr>
          <p:cNvSpPr>
            <a:spLocks noGrp="1"/>
          </p:cNvSpPr>
          <p:nvPr>
            <p:ph type="body" sz="quarter" idx="10"/>
          </p:nvPr>
        </p:nvSpPr>
        <p:spPr/>
        <p:txBody>
          <a:bodyPr/>
          <a:lstStyle/>
          <a:p>
            <a:r>
              <a:rPr lang="en-US" dirty="0"/>
              <a:t>COLOUR PALETTE</a:t>
            </a:r>
            <a:endParaRPr lang="el-GR" dirty="0"/>
          </a:p>
        </p:txBody>
      </p:sp>
      <p:sp>
        <p:nvSpPr>
          <p:cNvPr id="7" name="Θέση κειμένου 6">
            <a:extLst>
              <a:ext uri="{FF2B5EF4-FFF2-40B4-BE49-F238E27FC236}">
                <a16:creationId xmlns:a16="http://schemas.microsoft.com/office/drawing/2014/main" id="{AE61196A-E9FB-8F85-2108-4FC4CFD8772E}"/>
              </a:ext>
            </a:extLst>
          </p:cNvPr>
          <p:cNvSpPr>
            <a:spLocks noGrp="1"/>
          </p:cNvSpPr>
          <p:nvPr>
            <p:ph type="body" sz="quarter" idx="11"/>
          </p:nvPr>
        </p:nvSpPr>
        <p:spPr>
          <a:xfrm>
            <a:off x="433562" y="1994579"/>
            <a:ext cx="17476613" cy="1633389"/>
          </a:xfrm>
        </p:spPr>
        <p:txBody>
          <a:bodyPr/>
          <a:lstStyle/>
          <a:p>
            <a:r>
              <a:rPr lang="en-US" sz="3200" dirty="0" err="1"/>
              <a:t>Colours</a:t>
            </a:r>
            <a:r>
              <a:rPr lang="en-US" sz="3200" dirty="0"/>
              <a:t> Definition</a:t>
            </a:r>
          </a:p>
          <a:p>
            <a:r>
              <a:rPr lang="en-US" sz="2800" dirty="0"/>
              <a:t>Each </a:t>
            </a:r>
            <a:r>
              <a:rPr lang="en-US" sz="2800" dirty="0" err="1"/>
              <a:t>colour</a:t>
            </a:r>
            <a:r>
              <a:rPr lang="en-US" sz="2800" dirty="0"/>
              <a:t> represents the CAIPIRINH</a:t>
            </a:r>
            <a:r>
              <a:rPr lang="en-US" sz="2800" baseline="-25000" dirty="0"/>
              <a:t>3</a:t>
            </a:r>
            <a:r>
              <a:rPr lang="en-US" sz="2800" dirty="0"/>
              <a:t>A project and completes its goal.</a:t>
            </a:r>
          </a:p>
        </p:txBody>
      </p:sp>
      <p:sp>
        <p:nvSpPr>
          <p:cNvPr id="8" name="Ορθογώνιο: Στρογγύλεμα γωνιών 7">
            <a:extLst>
              <a:ext uri="{FF2B5EF4-FFF2-40B4-BE49-F238E27FC236}">
                <a16:creationId xmlns:a16="http://schemas.microsoft.com/office/drawing/2014/main" id="{67CC6815-AF01-5934-1AF8-9349A908BD2B}"/>
              </a:ext>
            </a:extLst>
          </p:cNvPr>
          <p:cNvSpPr/>
          <p:nvPr/>
        </p:nvSpPr>
        <p:spPr>
          <a:xfrm>
            <a:off x="433562" y="3621140"/>
            <a:ext cx="1273318" cy="2596780"/>
          </a:xfrm>
          <a:prstGeom prst="roundRect">
            <a:avLst>
              <a:gd name="adj" fmla="val 50000"/>
            </a:avLst>
          </a:prstGeom>
          <a:solidFill>
            <a:srgbClr val="7151A1"/>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Στρογγύλεμα γωνιών 8">
            <a:extLst>
              <a:ext uri="{FF2B5EF4-FFF2-40B4-BE49-F238E27FC236}">
                <a16:creationId xmlns:a16="http://schemas.microsoft.com/office/drawing/2014/main" id="{9BE5E0CA-1D73-61A3-5974-8B8AAFDA8792}"/>
              </a:ext>
            </a:extLst>
          </p:cNvPr>
          <p:cNvSpPr/>
          <p:nvPr/>
        </p:nvSpPr>
        <p:spPr>
          <a:xfrm>
            <a:off x="9338428" y="6343800"/>
            <a:ext cx="1273318" cy="2593134"/>
          </a:xfrm>
          <a:prstGeom prst="roundRect">
            <a:avLst>
              <a:gd name="adj" fmla="val 50000"/>
            </a:avLst>
          </a:prstGeom>
          <a:solidFill>
            <a:schemeClr val="accent2"/>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Στρογγύλεμα γωνιών 9">
            <a:extLst>
              <a:ext uri="{FF2B5EF4-FFF2-40B4-BE49-F238E27FC236}">
                <a16:creationId xmlns:a16="http://schemas.microsoft.com/office/drawing/2014/main" id="{832FFB92-322C-3D17-8E1B-122D5C048094}"/>
              </a:ext>
            </a:extLst>
          </p:cNvPr>
          <p:cNvSpPr/>
          <p:nvPr/>
        </p:nvSpPr>
        <p:spPr>
          <a:xfrm>
            <a:off x="9338428" y="3621140"/>
            <a:ext cx="1273318" cy="2593134"/>
          </a:xfrm>
          <a:prstGeom prst="roundRect">
            <a:avLst>
              <a:gd name="adj" fmla="val 50000"/>
            </a:avLst>
          </a:prstGeom>
          <a:solidFill>
            <a:schemeClr val="accent3"/>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TextBox 12">
            <a:extLst>
              <a:ext uri="{FF2B5EF4-FFF2-40B4-BE49-F238E27FC236}">
                <a16:creationId xmlns:a16="http://schemas.microsoft.com/office/drawing/2014/main" id="{249AD5DD-D419-740C-22A1-AB8E515ED9B0}"/>
              </a:ext>
            </a:extLst>
          </p:cNvPr>
          <p:cNvSpPr txBox="1"/>
          <p:nvPr/>
        </p:nvSpPr>
        <p:spPr>
          <a:xfrm>
            <a:off x="1952250" y="4013180"/>
            <a:ext cx="7298430" cy="1384995"/>
          </a:xfrm>
          <a:prstGeom prst="rect">
            <a:avLst/>
          </a:prstGeom>
          <a:noFill/>
        </p:spPr>
        <p:txBody>
          <a:bodyPr wrap="square" rtlCol="0">
            <a:spAutoFit/>
          </a:bodyPr>
          <a:lstStyle/>
          <a:p>
            <a:r>
              <a:rPr lang="en-US" sz="2800" b="1" dirty="0">
                <a:effectLst/>
                <a:latin typeface="+mn-lt"/>
                <a:ea typeface="Aptos" panose="020B0004020202020204" pitchFamily="34" charset="0"/>
                <a:cs typeface="Times New Roman" panose="02020603050405020304" pitchFamily="18" charset="0"/>
              </a:rPr>
              <a:t>DEEP VIOLET</a:t>
            </a:r>
          </a:p>
          <a:p>
            <a:r>
              <a:rPr lang="en-US" sz="2800" dirty="0" err="1">
                <a:effectLst/>
                <a:latin typeface="+mn-lt"/>
                <a:ea typeface="Aptos" panose="020B0004020202020204" pitchFamily="34" charset="0"/>
                <a:cs typeface="Times New Roman" panose="02020603050405020304" pitchFamily="18" charset="0"/>
              </a:rPr>
              <a:t>Symbolises</a:t>
            </a:r>
            <a:r>
              <a:rPr lang="en-US" sz="2800" dirty="0">
                <a:effectLst/>
                <a:latin typeface="+mn-lt"/>
                <a:ea typeface="Aptos" panose="020B0004020202020204" pitchFamily="34" charset="0"/>
                <a:cs typeface="Times New Roman" panose="02020603050405020304" pitchFamily="18" charset="0"/>
              </a:rPr>
              <a:t> harmony, fusion of plasma, power, creativity, and forward-thinking.</a:t>
            </a:r>
            <a:endParaRPr lang="el-GR" sz="3200" dirty="0">
              <a:latin typeface="+mn-lt"/>
            </a:endParaRPr>
          </a:p>
        </p:txBody>
      </p:sp>
      <p:sp>
        <p:nvSpPr>
          <p:cNvPr id="18" name="Ορθογώνιο: Στρογγύλεμα γωνιών 17">
            <a:extLst>
              <a:ext uri="{FF2B5EF4-FFF2-40B4-BE49-F238E27FC236}">
                <a16:creationId xmlns:a16="http://schemas.microsoft.com/office/drawing/2014/main" id="{0BB5F7BA-F985-1136-3F55-F1C203EE7B7F}"/>
              </a:ext>
            </a:extLst>
          </p:cNvPr>
          <p:cNvSpPr/>
          <p:nvPr/>
        </p:nvSpPr>
        <p:spPr>
          <a:xfrm>
            <a:off x="433562" y="6343800"/>
            <a:ext cx="1273318" cy="2593134"/>
          </a:xfrm>
          <a:prstGeom prst="roundRect">
            <a:avLst>
              <a:gd name="adj" fmla="val 50000"/>
            </a:avLst>
          </a:prstGeom>
          <a:solidFill>
            <a:schemeClr val="tx2"/>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TextBox 1">
            <a:extLst>
              <a:ext uri="{FF2B5EF4-FFF2-40B4-BE49-F238E27FC236}">
                <a16:creationId xmlns:a16="http://schemas.microsoft.com/office/drawing/2014/main" id="{2EBFB693-4377-FBA4-8D64-E131DCBFAF49}"/>
              </a:ext>
            </a:extLst>
          </p:cNvPr>
          <p:cNvSpPr txBox="1"/>
          <p:nvPr/>
        </p:nvSpPr>
        <p:spPr>
          <a:xfrm>
            <a:off x="1952250" y="6947869"/>
            <a:ext cx="7298430" cy="1384995"/>
          </a:xfrm>
          <a:prstGeom prst="rect">
            <a:avLst/>
          </a:prstGeom>
          <a:noFill/>
        </p:spPr>
        <p:txBody>
          <a:bodyPr wrap="square" rtlCol="0">
            <a:spAutoFit/>
          </a:bodyPr>
          <a:lstStyle/>
          <a:p>
            <a:r>
              <a:rPr lang="en-US" sz="2800" b="1" dirty="0">
                <a:effectLst/>
                <a:latin typeface="+mn-lt"/>
                <a:ea typeface="Aptos" panose="020B0004020202020204" pitchFamily="34" charset="0"/>
                <a:cs typeface="Times New Roman" panose="02020603050405020304" pitchFamily="18" charset="0"/>
              </a:rPr>
              <a:t>ETHANOL BLUE</a:t>
            </a:r>
          </a:p>
          <a:p>
            <a:r>
              <a:rPr lang="en-US" sz="2800" dirty="0" err="1">
                <a:effectLst/>
                <a:latin typeface="+mn-lt"/>
                <a:ea typeface="Aptos" panose="020B0004020202020204" pitchFamily="34" charset="0"/>
                <a:cs typeface="Times New Roman" panose="02020603050405020304" pitchFamily="18" charset="0"/>
              </a:rPr>
              <a:t>Symbolises</a:t>
            </a:r>
            <a:r>
              <a:rPr lang="en-US" sz="2800" dirty="0">
                <a:effectLst/>
                <a:latin typeface="+mn-lt"/>
                <a:ea typeface="Aptos" panose="020B0004020202020204" pitchFamily="34" charset="0"/>
                <a:cs typeface="Times New Roman" panose="02020603050405020304" pitchFamily="18" charset="0"/>
              </a:rPr>
              <a:t> adaptability of the project’s approach, signifies trust, stability, and progress.</a:t>
            </a:r>
          </a:p>
        </p:txBody>
      </p:sp>
      <p:sp>
        <p:nvSpPr>
          <p:cNvPr id="4" name="TextBox 3">
            <a:extLst>
              <a:ext uri="{FF2B5EF4-FFF2-40B4-BE49-F238E27FC236}">
                <a16:creationId xmlns:a16="http://schemas.microsoft.com/office/drawing/2014/main" id="{91EA752F-AF2D-DE1B-C13B-1CD00E09F66D}"/>
              </a:ext>
            </a:extLst>
          </p:cNvPr>
          <p:cNvSpPr txBox="1"/>
          <p:nvPr/>
        </p:nvSpPr>
        <p:spPr>
          <a:xfrm>
            <a:off x="10857115" y="4013180"/>
            <a:ext cx="7298430" cy="1815882"/>
          </a:xfrm>
          <a:prstGeom prst="rect">
            <a:avLst/>
          </a:prstGeom>
          <a:noFill/>
        </p:spPr>
        <p:txBody>
          <a:bodyPr wrap="square" rtlCol="0">
            <a:spAutoFit/>
          </a:bodyPr>
          <a:lstStyle/>
          <a:p>
            <a:r>
              <a:rPr lang="en-US" sz="2800" b="1" dirty="0">
                <a:effectLst/>
                <a:latin typeface="+mn-lt"/>
                <a:ea typeface="Aptos" panose="020B0004020202020204" pitchFamily="34" charset="0"/>
                <a:cs typeface="Times New Roman" panose="02020603050405020304" pitchFamily="18" charset="0"/>
              </a:rPr>
              <a:t>FRESH GREEN</a:t>
            </a:r>
          </a:p>
          <a:p>
            <a:r>
              <a:rPr lang="en-US" sz="2800" dirty="0" err="1">
                <a:effectLst/>
                <a:latin typeface="+mn-lt"/>
                <a:ea typeface="Aptos" panose="020B0004020202020204" pitchFamily="34" charset="0"/>
                <a:cs typeface="Times New Roman" panose="02020603050405020304" pitchFamily="18" charset="0"/>
              </a:rPr>
              <a:t>Symbolises</a:t>
            </a:r>
            <a:r>
              <a:rPr lang="en-US" sz="2800" dirty="0">
                <a:effectLst/>
                <a:latin typeface="+mn-lt"/>
                <a:ea typeface="Aptos" panose="020B0004020202020204" pitchFamily="34" charset="0"/>
                <a:cs typeface="Times New Roman" panose="02020603050405020304" pitchFamily="18" charset="0"/>
              </a:rPr>
              <a:t> sustainability, clean &amp; green future, eco-friendly, green fuel alternative, calm, giving hope.</a:t>
            </a:r>
          </a:p>
        </p:txBody>
      </p:sp>
      <p:sp>
        <p:nvSpPr>
          <p:cNvPr id="5" name="TextBox 4">
            <a:extLst>
              <a:ext uri="{FF2B5EF4-FFF2-40B4-BE49-F238E27FC236}">
                <a16:creationId xmlns:a16="http://schemas.microsoft.com/office/drawing/2014/main" id="{72524CA1-370D-74A3-08CD-18DAD70B0F26}"/>
              </a:ext>
            </a:extLst>
          </p:cNvPr>
          <p:cNvSpPr txBox="1"/>
          <p:nvPr/>
        </p:nvSpPr>
        <p:spPr>
          <a:xfrm>
            <a:off x="10857115" y="6947869"/>
            <a:ext cx="7298430" cy="1384995"/>
          </a:xfrm>
          <a:prstGeom prst="rect">
            <a:avLst/>
          </a:prstGeom>
          <a:noFill/>
        </p:spPr>
        <p:txBody>
          <a:bodyPr wrap="square" rtlCol="0">
            <a:spAutoFit/>
          </a:bodyPr>
          <a:lstStyle/>
          <a:p>
            <a:r>
              <a:rPr lang="en-US" sz="2800" b="1" dirty="0">
                <a:effectLst/>
                <a:latin typeface="+mn-lt"/>
                <a:ea typeface="Aptos" panose="020B0004020202020204" pitchFamily="34" charset="0"/>
                <a:cs typeface="Times New Roman" panose="02020603050405020304" pitchFamily="18" charset="0"/>
              </a:rPr>
              <a:t>MIST SILVER</a:t>
            </a:r>
          </a:p>
          <a:p>
            <a:r>
              <a:rPr lang="en-US" sz="2800" dirty="0">
                <a:effectLst/>
                <a:latin typeface="+mn-lt"/>
                <a:ea typeface="Aptos" panose="020B0004020202020204" pitchFamily="34" charset="0"/>
                <a:cs typeface="Times New Roman" panose="02020603050405020304" pitchFamily="18" charset="0"/>
              </a:rPr>
              <a:t>Represents plasma technologies, futuristic engineering, mysterious aura.</a:t>
            </a:r>
          </a:p>
        </p:txBody>
      </p:sp>
    </p:spTree>
    <p:extLst>
      <p:ext uri="{BB962C8B-B14F-4D97-AF65-F5344CB8AC3E}">
        <p14:creationId xmlns:p14="http://schemas.microsoft.com/office/powerpoint/2010/main" val="1817761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BAB3CFBC-E091-D13C-8B22-33B84B55D4A2}"/>
              </a:ext>
            </a:extLst>
          </p:cNvPr>
          <p:cNvSpPr>
            <a:spLocks noGrp="1"/>
          </p:cNvSpPr>
          <p:nvPr>
            <p:ph type="body" sz="quarter" idx="10"/>
          </p:nvPr>
        </p:nvSpPr>
        <p:spPr/>
        <p:txBody>
          <a:bodyPr anchor="ctr"/>
          <a:lstStyle/>
          <a:p>
            <a:r>
              <a:rPr lang="en-US" sz="6000" b="1" dirty="0">
                <a:latin typeface="Montserrat" panose="00000500000000000000" pitchFamily="2" charset="0"/>
              </a:rPr>
              <a:t>LOGO</a:t>
            </a:r>
            <a:endParaRPr lang="el-GR" sz="6000" b="1" dirty="0"/>
          </a:p>
        </p:txBody>
      </p:sp>
    </p:spTree>
    <p:extLst>
      <p:ext uri="{BB962C8B-B14F-4D97-AF65-F5344CB8AC3E}">
        <p14:creationId xmlns:p14="http://schemas.microsoft.com/office/powerpoint/2010/main" val="2303196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9761E-C6F9-7A51-6224-3A29F319989F}"/>
            </a:ext>
          </a:extLst>
        </p:cNvPr>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071878E6-E6A5-C27F-6043-904DC3ED2CDE}"/>
              </a:ext>
            </a:extLst>
          </p:cNvPr>
          <p:cNvSpPr>
            <a:spLocks noGrp="1"/>
          </p:cNvSpPr>
          <p:nvPr>
            <p:ph type="body" sz="quarter" idx="10"/>
          </p:nvPr>
        </p:nvSpPr>
        <p:spPr/>
        <p:txBody>
          <a:bodyPr anchor="ctr"/>
          <a:lstStyle/>
          <a:p>
            <a:r>
              <a:rPr lang="en-US" b="1" dirty="0">
                <a:latin typeface="Montserrat" panose="00000500000000000000" pitchFamily="2" charset="0"/>
              </a:rPr>
              <a:t>LOGO</a:t>
            </a:r>
            <a:endParaRPr lang="el-GR" b="1" dirty="0"/>
          </a:p>
        </p:txBody>
      </p:sp>
      <p:sp>
        <p:nvSpPr>
          <p:cNvPr id="2" name="Θέση κειμένου 1">
            <a:extLst>
              <a:ext uri="{FF2B5EF4-FFF2-40B4-BE49-F238E27FC236}">
                <a16:creationId xmlns:a16="http://schemas.microsoft.com/office/drawing/2014/main" id="{FCF64A55-9EC1-2133-0E2E-B3BBB8D6F1DC}"/>
              </a:ext>
            </a:extLst>
          </p:cNvPr>
          <p:cNvSpPr>
            <a:spLocks noGrp="1"/>
          </p:cNvSpPr>
          <p:nvPr>
            <p:ph type="body" sz="quarter" idx="11"/>
          </p:nvPr>
        </p:nvSpPr>
        <p:spPr>
          <a:xfrm>
            <a:off x="433562" y="1994580"/>
            <a:ext cx="17476613" cy="1922100"/>
          </a:xfrm>
        </p:spPr>
        <p:txBody>
          <a:bodyPr/>
          <a:lstStyle/>
          <a:p>
            <a:pPr>
              <a:lnSpc>
                <a:spcPct val="120000"/>
              </a:lnSpc>
            </a:pPr>
            <a:r>
              <a:rPr lang="en-US" sz="3200" b="1" dirty="0"/>
              <a:t>The CAIPIRINH</a:t>
            </a:r>
            <a:r>
              <a:rPr lang="en-US" sz="3200" b="1" baseline="-25000" dirty="0"/>
              <a:t>3</a:t>
            </a:r>
            <a:r>
              <a:rPr lang="en-US" sz="3200" b="1" dirty="0"/>
              <a:t>A Project Logo</a:t>
            </a:r>
          </a:p>
          <a:p>
            <a:pPr>
              <a:lnSpc>
                <a:spcPct val="120000"/>
              </a:lnSpc>
            </a:pPr>
            <a:r>
              <a:rPr lang="en-US" sz="2800" dirty="0"/>
              <a:t>The following formations of logo are given to be used for print and applications where all elements are clearly visible in order not to lose the project’s identity.</a:t>
            </a:r>
          </a:p>
          <a:p>
            <a:endParaRPr lang="el-GR" sz="2800" dirty="0"/>
          </a:p>
        </p:txBody>
      </p:sp>
      <p:pic>
        <p:nvPicPr>
          <p:cNvPr id="3" name="Εικόνα 2">
            <a:extLst>
              <a:ext uri="{FF2B5EF4-FFF2-40B4-BE49-F238E27FC236}">
                <a16:creationId xmlns:a16="http://schemas.microsoft.com/office/drawing/2014/main" id="{6C8AC943-838E-8A1A-8B74-9002426685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802934" y="4625652"/>
            <a:ext cx="5916380" cy="2597347"/>
          </a:xfrm>
          <a:prstGeom prst="rect">
            <a:avLst/>
          </a:prstGeom>
        </p:spPr>
      </p:pic>
      <p:pic>
        <p:nvPicPr>
          <p:cNvPr id="5" name="Εικόνα 4">
            <a:extLst>
              <a:ext uri="{FF2B5EF4-FFF2-40B4-BE49-F238E27FC236}">
                <a16:creationId xmlns:a16="http://schemas.microsoft.com/office/drawing/2014/main" id="{CB614E5D-4A2B-9991-1579-F2C4E48AC2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62812" y="3725903"/>
            <a:ext cx="4206068" cy="4206068"/>
          </a:xfrm>
          <a:prstGeom prst="rect">
            <a:avLst/>
          </a:prstGeom>
        </p:spPr>
      </p:pic>
      <p:sp>
        <p:nvSpPr>
          <p:cNvPr id="6" name="TextBox 5">
            <a:extLst>
              <a:ext uri="{FF2B5EF4-FFF2-40B4-BE49-F238E27FC236}">
                <a16:creationId xmlns:a16="http://schemas.microsoft.com/office/drawing/2014/main" id="{5EFD063A-7C54-E569-DDB6-522FFF42883F}"/>
              </a:ext>
            </a:extLst>
          </p:cNvPr>
          <p:cNvSpPr txBox="1"/>
          <p:nvPr/>
        </p:nvSpPr>
        <p:spPr>
          <a:xfrm>
            <a:off x="2287010" y="7931971"/>
            <a:ext cx="4948228" cy="442674"/>
          </a:xfrm>
          <a:prstGeom prst="roundRect">
            <a:avLst/>
          </a:prstGeom>
          <a:noFill/>
        </p:spPr>
        <p:txBody>
          <a:bodyPr wrap="square" rtlCol="0">
            <a:spAutoFit/>
          </a:bodyPr>
          <a:lstStyle/>
          <a:p>
            <a:pPr algn="ctr"/>
            <a:r>
              <a:rPr lang="en-US" sz="2000" b="1" dirty="0">
                <a:solidFill>
                  <a:schemeClr val="accent1"/>
                </a:solidFill>
              </a:rPr>
              <a:t>CAIPIRINH</a:t>
            </a:r>
            <a:r>
              <a:rPr lang="en-US" sz="2000" b="1" baseline="-25000" dirty="0">
                <a:solidFill>
                  <a:schemeClr val="accent1"/>
                </a:solidFill>
              </a:rPr>
              <a:t>3</a:t>
            </a:r>
            <a:r>
              <a:rPr lang="en-US" sz="2000" b="1" dirty="0">
                <a:solidFill>
                  <a:schemeClr val="accent1"/>
                </a:solidFill>
              </a:rPr>
              <a:t>A Logo full </a:t>
            </a:r>
            <a:r>
              <a:rPr lang="en-US" sz="2000" b="1" dirty="0" err="1">
                <a:solidFill>
                  <a:schemeClr val="accent1"/>
                </a:solidFill>
              </a:rPr>
              <a:t>colour</a:t>
            </a:r>
            <a:endParaRPr lang="en-US" sz="2000" b="1" dirty="0">
              <a:solidFill>
                <a:schemeClr val="accent1"/>
              </a:solidFill>
            </a:endParaRPr>
          </a:p>
        </p:txBody>
      </p:sp>
      <p:sp>
        <p:nvSpPr>
          <p:cNvPr id="7" name="TextBox 6">
            <a:extLst>
              <a:ext uri="{FF2B5EF4-FFF2-40B4-BE49-F238E27FC236}">
                <a16:creationId xmlns:a16="http://schemas.microsoft.com/office/drawing/2014/main" id="{A1599199-FCD5-CE38-4EF4-D324C4ADD0E5}"/>
              </a:ext>
            </a:extLst>
          </p:cNvPr>
          <p:cNvSpPr txBox="1"/>
          <p:nvPr/>
        </p:nvSpPr>
        <p:spPr>
          <a:xfrm>
            <a:off x="10717536" y="7931971"/>
            <a:ext cx="5496620" cy="442674"/>
          </a:xfrm>
          <a:prstGeom prst="roundRect">
            <a:avLst/>
          </a:prstGeom>
          <a:noFill/>
        </p:spPr>
        <p:txBody>
          <a:bodyPr wrap="square" lIns="91440" tIns="45720" rIns="91440" bIns="45720" rtlCol="0" anchor="t">
            <a:spAutoFit/>
          </a:bodyPr>
          <a:lstStyle/>
          <a:p>
            <a:pPr algn="ctr"/>
            <a:r>
              <a:rPr lang="en-US" sz="2000" b="1" dirty="0">
                <a:solidFill>
                  <a:schemeClr val="accent1"/>
                </a:solidFill>
              </a:rPr>
              <a:t>CAIPIRINH</a:t>
            </a:r>
            <a:r>
              <a:rPr lang="en-US" sz="2000" b="1" baseline="-25000" dirty="0">
                <a:solidFill>
                  <a:schemeClr val="accent1"/>
                </a:solidFill>
              </a:rPr>
              <a:t>3</a:t>
            </a:r>
            <a:r>
              <a:rPr lang="en-US" sz="2000" b="1" dirty="0">
                <a:solidFill>
                  <a:schemeClr val="accent1"/>
                </a:solidFill>
              </a:rPr>
              <a:t>A Logo full </a:t>
            </a:r>
            <a:r>
              <a:rPr lang="en-US" sz="2000" b="1" dirty="0" err="1">
                <a:solidFill>
                  <a:schemeClr val="accent1"/>
                </a:solidFill>
              </a:rPr>
              <a:t>colour</a:t>
            </a:r>
            <a:r>
              <a:rPr lang="en-US" sz="2000" b="1" dirty="0">
                <a:solidFill>
                  <a:schemeClr val="accent1"/>
                </a:solidFill>
              </a:rPr>
              <a:t> icon</a:t>
            </a:r>
          </a:p>
        </p:txBody>
      </p:sp>
    </p:spTree>
    <p:extLst>
      <p:ext uri="{BB962C8B-B14F-4D97-AF65-F5344CB8AC3E}">
        <p14:creationId xmlns:p14="http://schemas.microsoft.com/office/powerpoint/2010/main" val="3790450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91B86-674C-5A24-C53F-BC2EDF597FA5}"/>
            </a:ext>
          </a:extLst>
        </p:cNvPr>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AB115733-DE17-A9B7-0417-BAA8A3813FAD}"/>
              </a:ext>
            </a:extLst>
          </p:cNvPr>
          <p:cNvSpPr>
            <a:spLocks noGrp="1"/>
          </p:cNvSpPr>
          <p:nvPr>
            <p:ph type="body" sz="quarter" idx="10"/>
          </p:nvPr>
        </p:nvSpPr>
        <p:spPr/>
        <p:txBody>
          <a:bodyPr anchor="ctr"/>
          <a:lstStyle/>
          <a:p>
            <a:r>
              <a:rPr lang="en-US" b="1" dirty="0">
                <a:latin typeface="Montserrat" panose="00000500000000000000" pitchFamily="2" charset="0"/>
              </a:rPr>
              <a:t>LOGO</a:t>
            </a:r>
            <a:endParaRPr lang="el-GR" b="1" dirty="0"/>
          </a:p>
        </p:txBody>
      </p:sp>
      <p:sp>
        <p:nvSpPr>
          <p:cNvPr id="2" name="Θέση κειμένου 1">
            <a:extLst>
              <a:ext uri="{FF2B5EF4-FFF2-40B4-BE49-F238E27FC236}">
                <a16:creationId xmlns:a16="http://schemas.microsoft.com/office/drawing/2014/main" id="{D41575C4-BD1C-7F91-6A14-E698A11EA772}"/>
              </a:ext>
            </a:extLst>
          </p:cNvPr>
          <p:cNvSpPr>
            <a:spLocks noGrp="1"/>
          </p:cNvSpPr>
          <p:nvPr>
            <p:ph type="body" sz="quarter" idx="11"/>
          </p:nvPr>
        </p:nvSpPr>
        <p:spPr>
          <a:xfrm>
            <a:off x="433562" y="1994580"/>
            <a:ext cx="17476613" cy="733380"/>
          </a:xfrm>
        </p:spPr>
        <p:txBody>
          <a:bodyPr/>
          <a:lstStyle/>
          <a:p>
            <a:pPr>
              <a:lnSpc>
                <a:spcPct val="120000"/>
              </a:lnSpc>
            </a:pPr>
            <a:r>
              <a:rPr lang="en-US" sz="3200" b="1" dirty="0"/>
              <a:t>CAIPIRINH</a:t>
            </a:r>
            <a:r>
              <a:rPr lang="en-US" sz="3200" b="1" baseline="-25000" dirty="0"/>
              <a:t>3</a:t>
            </a:r>
            <a:r>
              <a:rPr lang="en-US" sz="3200" b="1" dirty="0"/>
              <a:t>A Project Logo Color Variation</a:t>
            </a:r>
          </a:p>
        </p:txBody>
      </p:sp>
      <p:pic>
        <p:nvPicPr>
          <p:cNvPr id="3" name="Εικόνα 2">
            <a:extLst>
              <a:ext uri="{FF2B5EF4-FFF2-40B4-BE49-F238E27FC236}">
                <a16:creationId xmlns:a16="http://schemas.microsoft.com/office/drawing/2014/main" id="{3F2D2317-E0DC-F964-DAA7-A05317B9A40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961486" y="3071172"/>
            <a:ext cx="5916380" cy="2597347"/>
          </a:xfrm>
          <a:prstGeom prst="rect">
            <a:avLst/>
          </a:prstGeom>
        </p:spPr>
      </p:pic>
      <p:pic>
        <p:nvPicPr>
          <p:cNvPr id="8" name="Εικόνα 7">
            <a:extLst>
              <a:ext uri="{FF2B5EF4-FFF2-40B4-BE49-F238E27FC236}">
                <a16:creationId xmlns:a16="http://schemas.microsoft.com/office/drawing/2014/main" id="{F515FE98-3EF1-8256-3711-4EBC24B675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14951" y="2973173"/>
            <a:ext cx="5916380" cy="2695346"/>
          </a:xfrm>
          <a:prstGeom prst="rect">
            <a:avLst/>
          </a:prstGeom>
        </p:spPr>
      </p:pic>
      <p:pic>
        <p:nvPicPr>
          <p:cNvPr id="9" name="Εικόνα 8">
            <a:extLst>
              <a:ext uri="{FF2B5EF4-FFF2-40B4-BE49-F238E27FC236}">
                <a16:creationId xmlns:a16="http://schemas.microsoft.com/office/drawing/2014/main" id="{25CA60B8-6B99-B680-D2DC-51A72E80EE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863894" y="5962733"/>
            <a:ext cx="6111564" cy="2784267"/>
          </a:xfrm>
          <a:prstGeom prst="rect">
            <a:avLst/>
          </a:prstGeom>
          <a:solidFill>
            <a:schemeClr val="bg1">
              <a:lumMod val="95000"/>
              <a:lumOff val="5000"/>
            </a:schemeClr>
          </a:solidFill>
        </p:spPr>
      </p:pic>
      <p:pic>
        <p:nvPicPr>
          <p:cNvPr id="10" name="Εικόνα 9">
            <a:extLst>
              <a:ext uri="{FF2B5EF4-FFF2-40B4-BE49-F238E27FC236}">
                <a16:creationId xmlns:a16="http://schemas.microsoft.com/office/drawing/2014/main" id="{55493817-C8AA-D8AA-D34D-B51FFBC482B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117359" y="5962733"/>
            <a:ext cx="6111564" cy="2784266"/>
          </a:xfrm>
          <a:prstGeom prst="rect">
            <a:avLst/>
          </a:prstGeom>
          <a:solidFill>
            <a:schemeClr val="bg1">
              <a:lumMod val="95000"/>
              <a:lumOff val="5000"/>
            </a:schemeClr>
          </a:solidFill>
        </p:spPr>
      </p:pic>
    </p:spTree>
    <p:extLst>
      <p:ext uri="{BB962C8B-B14F-4D97-AF65-F5344CB8AC3E}">
        <p14:creationId xmlns:p14="http://schemas.microsoft.com/office/powerpoint/2010/main" val="3158127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A34D9-5E54-504F-2769-E2BDEA98EE1A}"/>
            </a:ext>
          </a:extLst>
        </p:cNvPr>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0FDC0ED8-A24D-FED2-6E6B-EAC9839A648E}"/>
              </a:ext>
            </a:extLst>
          </p:cNvPr>
          <p:cNvSpPr>
            <a:spLocks noGrp="1"/>
          </p:cNvSpPr>
          <p:nvPr>
            <p:ph type="body" sz="quarter" idx="10"/>
          </p:nvPr>
        </p:nvSpPr>
        <p:spPr/>
        <p:txBody>
          <a:bodyPr anchor="ctr"/>
          <a:lstStyle/>
          <a:p>
            <a:r>
              <a:rPr lang="en-US" b="1" dirty="0">
                <a:latin typeface="Montserrat" panose="00000500000000000000" pitchFamily="2" charset="0"/>
              </a:rPr>
              <a:t>LOGO</a:t>
            </a:r>
            <a:endParaRPr lang="el-GR" b="1" dirty="0"/>
          </a:p>
        </p:txBody>
      </p:sp>
      <p:sp>
        <p:nvSpPr>
          <p:cNvPr id="2" name="Θέση κειμένου 1">
            <a:extLst>
              <a:ext uri="{FF2B5EF4-FFF2-40B4-BE49-F238E27FC236}">
                <a16:creationId xmlns:a16="http://schemas.microsoft.com/office/drawing/2014/main" id="{3988B212-B757-147A-AA5F-672162E68B97}"/>
              </a:ext>
            </a:extLst>
          </p:cNvPr>
          <p:cNvSpPr>
            <a:spLocks noGrp="1"/>
          </p:cNvSpPr>
          <p:nvPr>
            <p:ph type="body" sz="quarter" idx="11"/>
          </p:nvPr>
        </p:nvSpPr>
        <p:spPr>
          <a:xfrm>
            <a:off x="433562" y="1994580"/>
            <a:ext cx="17476613" cy="2028780"/>
          </a:xfrm>
        </p:spPr>
        <p:txBody>
          <a:bodyPr/>
          <a:lstStyle/>
          <a:p>
            <a:pPr>
              <a:lnSpc>
                <a:spcPct val="120000"/>
              </a:lnSpc>
            </a:pPr>
            <a:r>
              <a:rPr lang="en-US" sz="3600" b="1" dirty="0"/>
              <a:t>Safety Margins</a:t>
            </a:r>
          </a:p>
          <a:p>
            <a:pPr>
              <a:lnSpc>
                <a:spcPct val="120000"/>
              </a:lnSpc>
            </a:pPr>
            <a:r>
              <a:rPr lang="en-US" sz="2800" b="0" dirty="0"/>
              <a:t>The safety margins aim to preserve the appropriate visibility of the logo. Height X is the minimum space applied to all versions of the materials in order to protect the logo’s visibility and placement of other elements around it.</a:t>
            </a:r>
          </a:p>
        </p:txBody>
      </p:sp>
      <p:pic>
        <p:nvPicPr>
          <p:cNvPr id="3" name="Εικόνα 2">
            <a:extLst>
              <a:ext uri="{FF2B5EF4-FFF2-40B4-BE49-F238E27FC236}">
                <a16:creationId xmlns:a16="http://schemas.microsoft.com/office/drawing/2014/main" id="{6AB47274-4200-F530-A306-98A8C649B46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961486" y="5721693"/>
            <a:ext cx="5916380" cy="2597347"/>
          </a:xfrm>
          <a:prstGeom prst="rect">
            <a:avLst/>
          </a:prstGeom>
        </p:spPr>
      </p:pic>
      <p:sp>
        <p:nvSpPr>
          <p:cNvPr id="5" name="TextBox 4">
            <a:extLst>
              <a:ext uri="{FF2B5EF4-FFF2-40B4-BE49-F238E27FC236}">
                <a16:creationId xmlns:a16="http://schemas.microsoft.com/office/drawing/2014/main" id="{1AEF7CDF-0B2F-42CF-61A1-174B88252F68}"/>
              </a:ext>
            </a:extLst>
          </p:cNvPr>
          <p:cNvSpPr txBox="1"/>
          <p:nvPr/>
        </p:nvSpPr>
        <p:spPr>
          <a:xfrm>
            <a:off x="433562" y="4149736"/>
            <a:ext cx="3819525" cy="523220"/>
          </a:xfrm>
          <a:prstGeom prst="rect">
            <a:avLst/>
          </a:prstGeom>
          <a:noFill/>
        </p:spPr>
        <p:txBody>
          <a:bodyPr wrap="square" rtlCol="0">
            <a:spAutoFit/>
          </a:bodyPr>
          <a:lstStyle/>
          <a:p>
            <a:r>
              <a:rPr lang="en-US" sz="2800" b="1" dirty="0">
                <a:solidFill>
                  <a:schemeClr val="accent3"/>
                </a:solidFill>
              </a:rPr>
              <a:t>X=Logo</a:t>
            </a:r>
            <a:r>
              <a:rPr lang="el-GR" sz="2800" b="1" dirty="0">
                <a:solidFill>
                  <a:schemeClr val="accent3"/>
                </a:solidFill>
              </a:rPr>
              <a:t> </a:t>
            </a:r>
            <a:r>
              <a:rPr lang="en-US" sz="2800" b="1" dirty="0">
                <a:solidFill>
                  <a:schemeClr val="accent3"/>
                </a:solidFill>
              </a:rPr>
              <a:t>Text Height</a:t>
            </a:r>
            <a:endParaRPr lang="el-GR" sz="2800" b="1" dirty="0">
              <a:solidFill>
                <a:schemeClr val="accent3"/>
              </a:solidFill>
            </a:endParaRPr>
          </a:p>
        </p:txBody>
      </p:sp>
      <p:sp>
        <p:nvSpPr>
          <p:cNvPr id="6" name="Αριστερό άγκιστρο 5">
            <a:extLst>
              <a:ext uri="{FF2B5EF4-FFF2-40B4-BE49-F238E27FC236}">
                <a16:creationId xmlns:a16="http://schemas.microsoft.com/office/drawing/2014/main" id="{29715C5C-C396-BF41-AC89-19609D6C4502}"/>
              </a:ext>
            </a:extLst>
          </p:cNvPr>
          <p:cNvSpPr/>
          <p:nvPr/>
        </p:nvSpPr>
        <p:spPr>
          <a:xfrm>
            <a:off x="1532544" y="6932180"/>
            <a:ext cx="230822" cy="1037214"/>
          </a:xfrm>
          <a:prstGeom prst="leftBrace">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7" name="TextBox 6">
            <a:extLst>
              <a:ext uri="{FF2B5EF4-FFF2-40B4-BE49-F238E27FC236}">
                <a16:creationId xmlns:a16="http://schemas.microsoft.com/office/drawing/2014/main" id="{3C8939AE-C0EA-888D-D3C4-98B061C7A1E6}"/>
              </a:ext>
            </a:extLst>
          </p:cNvPr>
          <p:cNvSpPr txBox="1"/>
          <p:nvPr/>
        </p:nvSpPr>
        <p:spPr>
          <a:xfrm>
            <a:off x="889772" y="7204417"/>
            <a:ext cx="543712" cy="523220"/>
          </a:xfrm>
          <a:prstGeom prst="rect">
            <a:avLst/>
          </a:prstGeom>
          <a:noFill/>
          <a:ln>
            <a:noFill/>
          </a:ln>
        </p:spPr>
        <p:txBody>
          <a:bodyPr wrap="square" rtlCol="0">
            <a:spAutoFit/>
          </a:bodyPr>
          <a:lstStyle/>
          <a:p>
            <a:pPr algn="ctr"/>
            <a:r>
              <a:rPr lang="en-US" sz="2800" b="1" dirty="0">
                <a:solidFill>
                  <a:schemeClr val="accent3"/>
                </a:solidFill>
                <a:latin typeface="Avenir LT Std 45 Book" pitchFamily="34" charset="0"/>
              </a:rPr>
              <a:t>X</a:t>
            </a:r>
            <a:endParaRPr lang="el-GR" sz="2800" b="1" dirty="0">
              <a:solidFill>
                <a:schemeClr val="accent3"/>
              </a:solidFill>
              <a:latin typeface="Avenir LT Std 45 Book" pitchFamily="34" charset="0"/>
            </a:endParaRPr>
          </a:p>
        </p:txBody>
      </p:sp>
      <p:sp>
        <p:nvSpPr>
          <p:cNvPr id="11" name="Ορθογώνιο 10">
            <a:extLst>
              <a:ext uri="{FF2B5EF4-FFF2-40B4-BE49-F238E27FC236}">
                <a16:creationId xmlns:a16="http://schemas.microsoft.com/office/drawing/2014/main" id="{E88BFCCB-1841-EF6A-074D-2EA2953DA28A}"/>
              </a:ext>
            </a:extLst>
          </p:cNvPr>
          <p:cNvSpPr/>
          <p:nvPr/>
        </p:nvSpPr>
        <p:spPr>
          <a:xfrm>
            <a:off x="9829801" y="4901556"/>
            <a:ext cx="7281504" cy="3496301"/>
          </a:xfrm>
          <a:prstGeom prst="rect">
            <a:avLst/>
          </a:prstGeom>
          <a:noFill/>
          <a:ln>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2" name="Εικόνα 11">
            <a:extLst>
              <a:ext uri="{FF2B5EF4-FFF2-40B4-BE49-F238E27FC236}">
                <a16:creationId xmlns:a16="http://schemas.microsoft.com/office/drawing/2014/main" id="{3BCCE4A7-F94F-FAC4-D0BC-B069F2D3E94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811103" y="5379722"/>
            <a:ext cx="5348205" cy="2347915"/>
          </a:xfrm>
          <a:prstGeom prst="rect">
            <a:avLst/>
          </a:prstGeom>
          <a:noFill/>
        </p:spPr>
      </p:pic>
      <p:sp>
        <p:nvSpPr>
          <p:cNvPr id="13" name="Ορθογώνιο 12">
            <a:extLst>
              <a:ext uri="{FF2B5EF4-FFF2-40B4-BE49-F238E27FC236}">
                <a16:creationId xmlns:a16="http://schemas.microsoft.com/office/drawing/2014/main" id="{4D6A80CF-29DF-E9A7-ED27-1F0CEDA9F6FE}"/>
              </a:ext>
            </a:extLst>
          </p:cNvPr>
          <p:cNvSpPr/>
          <p:nvPr/>
        </p:nvSpPr>
        <p:spPr>
          <a:xfrm>
            <a:off x="10833152" y="6424200"/>
            <a:ext cx="5276122" cy="977218"/>
          </a:xfrm>
          <a:prstGeom prst="rect">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nvGrpSpPr>
          <p:cNvPr id="24" name="Ομάδα 23">
            <a:extLst>
              <a:ext uri="{FF2B5EF4-FFF2-40B4-BE49-F238E27FC236}">
                <a16:creationId xmlns:a16="http://schemas.microsoft.com/office/drawing/2014/main" id="{F8A1C9E7-D543-5C17-5E52-BA10E035E329}"/>
              </a:ext>
            </a:extLst>
          </p:cNvPr>
          <p:cNvGrpSpPr/>
          <p:nvPr/>
        </p:nvGrpSpPr>
        <p:grpSpPr>
          <a:xfrm>
            <a:off x="9714859" y="6424194"/>
            <a:ext cx="1233233" cy="977218"/>
            <a:chOff x="9714859" y="6424194"/>
            <a:chExt cx="1233233" cy="977218"/>
          </a:xfrm>
        </p:grpSpPr>
        <p:sp>
          <p:nvSpPr>
            <p:cNvPr id="14" name="TextBox 13">
              <a:extLst>
                <a:ext uri="{FF2B5EF4-FFF2-40B4-BE49-F238E27FC236}">
                  <a16:creationId xmlns:a16="http://schemas.microsoft.com/office/drawing/2014/main" id="{41DBEFD5-4200-D365-0619-2D5FE6A52164}"/>
                </a:ext>
              </a:extLst>
            </p:cNvPr>
            <p:cNvSpPr txBox="1"/>
            <p:nvPr/>
          </p:nvSpPr>
          <p:spPr>
            <a:xfrm>
              <a:off x="9714859" y="6751047"/>
              <a:ext cx="1233233" cy="461665"/>
            </a:xfrm>
            <a:prstGeom prst="rect">
              <a:avLst/>
            </a:prstGeom>
            <a:noFill/>
            <a:ln>
              <a:noFill/>
            </a:ln>
          </p:spPr>
          <p:txBody>
            <a:bodyPr wrap="square" rtlCol="0">
              <a:spAutoFit/>
            </a:bodyPr>
            <a:lstStyle/>
            <a:p>
              <a:pPr algn="ctr"/>
              <a:r>
                <a:rPr lang="en-US" sz="2400" b="1" dirty="0">
                  <a:solidFill>
                    <a:srgbClr val="FF0000"/>
                  </a:solidFill>
                  <a:latin typeface="Avenir LT Std 45 Book" pitchFamily="34" charset="0"/>
                </a:rPr>
                <a:t>X</a:t>
              </a:r>
              <a:endParaRPr lang="el-GR" sz="2400" b="1" dirty="0">
                <a:solidFill>
                  <a:srgbClr val="FF0000"/>
                </a:solidFill>
                <a:latin typeface="Avenir LT Std 45 Book" pitchFamily="34" charset="0"/>
              </a:endParaRPr>
            </a:p>
          </p:txBody>
        </p:sp>
        <p:sp>
          <p:nvSpPr>
            <p:cNvPr id="23" name="Ορθογώνιο 22">
              <a:extLst>
                <a:ext uri="{FF2B5EF4-FFF2-40B4-BE49-F238E27FC236}">
                  <a16:creationId xmlns:a16="http://schemas.microsoft.com/office/drawing/2014/main" id="{3D6F73D0-ECFD-7EF9-EBA4-7A8F998E8BE1}"/>
                </a:ext>
              </a:extLst>
            </p:cNvPr>
            <p:cNvSpPr/>
            <p:nvPr/>
          </p:nvSpPr>
          <p:spPr>
            <a:xfrm>
              <a:off x="9829800" y="6424194"/>
              <a:ext cx="1003352" cy="977218"/>
            </a:xfrm>
            <a:prstGeom prst="rect">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25" name="Ομάδα 24">
            <a:extLst>
              <a:ext uri="{FF2B5EF4-FFF2-40B4-BE49-F238E27FC236}">
                <a16:creationId xmlns:a16="http://schemas.microsoft.com/office/drawing/2014/main" id="{902CB150-A8A1-38F7-CCDF-040DAB27AB20}"/>
              </a:ext>
            </a:extLst>
          </p:cNvPr>
          <p:cNvGrpSpPr/>
          <p:nvPr/>
        </p:nvGrpSpPr>
        <p:grpSpPr>
          <a:xfrm>
            <a:off x="10726642" y="5897989"/>
            <a:ext cx="1233233" cy="526205"/>
            <a:chOff x="9714859" y="6424194"/>
            <a:chExt cx="1233233" cy="1003352"/>
          </a:xfrm>
        </p:grpSpPr>
        <p:sp>
          <p:nvSpPr>
            <p:cNvPr id="26" name="TextBox 25">
              <a:extLst>
                <a:ext uri="{FF2B5EF4-FFF2-40B4-BE49-F238E27FC236}">
                  <a16:creationId xmlns:a16="http://schemas.microsoft.com/office/drawing/2014/main" id="{D77B422D-908C-D816-7D6A-933738881E3C}"/>
                </a:ext>
              </a:extLst>
            </p:cNvPr>
            <p:cNvSpPr txBox="1"/>
            <p:nvPr/>
          </p:nvSpPr>
          <p:spPr>
            <a:xfrm>
              <a:off x="9714859" y="6559025"/>
              <a:ext cx="1233233" cy="461665"/>
            </a:xfrm>
            <a:prstGeom prst="rect">
              <a:avLst/>
            </a:prstGeom>
            <a:noFill/>
            <a:ln>
              <a:noFill/>
            </a:ln>
          </p:spPr>
          <p:txBody>
            <a:bodyPr wrap="square" rtlCol="0">
              <a:spAutoFit/>
            </a:bodyPr>
            <a:lstStyle/>
            <a:p>
              <a:pPr algn="ctr"/>
              <a:r>
                <a:rPr lang="en-US" sz="2400" b="1" dirty="0">
                  <a:solidFill>
                    <a:srgbClr val="FF0000"/>
                  </a:solidFill>
                  <a:latin typeface="Avenir LT Std 45 Book" pitchFamily="34" charset="0"/>
                </a:rPr>
                <a:t>X/2</a:t>
              </a:r>
              <a:endParaRPr lang="el-GR" sz="2400" b="1" dirty="0">
                <a:solidFill>
                  <a:srgbClr val="FF0000"/>
                </a:solidFill>
                <a:latin typeface="Avenir LT Std 45 Book" pitchFamily="34" charset="0"/>
              </a:endParaRPr>
            </a:p>
          </p:txBody>
        </p:sp>
        <p:sp>
          <p:nvSpPr>
            <p:cNvPr id="27" name="Ορθογώνιο 26">
              <a:extLst>
                <a:ext uri="{FF2B5EF4-FFF2-40B4-BE49-F238E27FC236}">
                  <a16:creationId xmlns:a16="http://schemas.microsoft.com/office/drawing/2014/main" id="{5C795B07-4A05-EDE6-C6D3-380221FA2D83}"/>
                </a:ext>
              </a:extLst>
            </p:cNvPr>
            <p:cNvSpPr/>
            <p:nvPr/>
          </p:nvSpPr>
          <p:spPr>
            <a:xfrm>
              <a:off x="9829800" y="6424194"/>
              <a:ext cx="1003352" cy="1003352"/>
            </a:xfrm>
            <a:prstGeom prst="rect">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28" name="Ομάδα 27">
            <a:extLst>
              <a:ext uri="{FF2B5EF4-FFF2-40B4-BE49-F238E27FC236}">
                <a16:creationId xmlns:a16="http://schemas.microsoft.com/office/drawing/2014/main" id="{B0FC2B24-79AA-F7C4-437B-474EC291F969}"/>
              </a:ext>
            </a:extLst>
          </p:cNvPr>
          <p:cNvGrpSpPr/>
          <p:nvPr/>
        </p:nvGrpSpPr>
        <p:grpSpPr>
          <a:xfrm>
            <a:off x="10726642" y="4901556"/>
            <a:ext cx="1233233" cy="1003352"/>
            <a:chOff x="9714859" y="6424194"/>
            <a:chExt cx="1233233" cy="1003352"/>
          </a:xfrm>
        </p:grpSpPr>
        <p:sp>
          <p:nvSpPr>
            <p:cNvPr id="29" name="TextBox 28">
              <a:extLst>
                <a:ext uri="{FF2B5EF4-FFF2-40B4-BE49-F238E27FC236}">
                  <a16:creationId xmlns:a16="http://schemas.microsoft.com/office/drawing/2014/main" id="{DE7C67BE-4047-3B5E-6FF1-1C76CEB25486}"/>
                </a:ext>
              </a:extLst>
            </p:cNvPr>
            <p:cNvSpPr txBox="1"/>
            <p:nvPr/>
          </p:nvSpPr>
          <p:spPr>
            <a:xfrm>
              <a:off x="9714859" y="6751047"/>
              <a:ext cx="1233233" cy="461665"/>
            </a:xfrm>
            <a:prstGeom prst="rect">
              <a:avLst/>
            </a:prstGeom>
            <a:noFill/>
            <a:ln>
              <a:noFill/>
            </a:ln>
          </p:spPr>
          <p:txBody>
            <a:bodyPr wrap="square" rtlCol="0">
              <a:spAutoFit/>
            </a:bodyPr>
            <a:lstStyle/>
            <a:p>
              <a:pPr algn="ctr"/>
              <a:r>
                <a:rPr lang="en-US" sz="2400" b="1" dirty="0">
                  <a:solidFill>
                    <a:srgbClr val="FF0000"/>
                  </a:solidFill>
                  <a:latin typeface="Avenir LT Std 45 Book" pitchFamily="34" charset="0"/>
                </a:rPr>
                <a:t>X</a:t>
              </a:r>
              <a:endParaRPr lang="el-GR" sz="2400" b="1" dirty="0">
                <a:solidFill>
                  <a:srgbClr val="FF0000"/>
                </a:solidFill>
                <a:latin typeface="Avenir LT Std 45 Book" pitchFamily="34" charset="0"/>
              </a:endParaRPr>
            </a:p>
          </p:txBody>
        </p:sp>
        <p:sp>
          <p:nvSpPr>
            <p:cNvPr id="30" name="Ορθογώνιο 29">
              <a:extLst>
                <a:ext uri="{FF2B5EF4-FFF2-40B4-BE49-F238E27FC236}">
                  <a16:creationId xmlns:a16="http://schemas.microsoft.com/office/drawing/2014/main" id="{5D4AB7B7-C53D-8286-9C58-E1B11197C3CA}"/>
                </a:ext>
              </a:extLst>
            </p:cNvPr>
            <p:cNvSpPr/>
            <p:nvPr/>
          </p:nvSpPr>
          <p:spPr>
            <a:xfrm>
              <a:off x="9829800" y="6424194"/>
              <a:ext cx="1003352" cy="1003352"/>
            </a:xfrm>
            <a:prstGeom prst="rect">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34" name="Ομάδα 33">
            <a:extLst>
              <a:ext uri="{FF2B5EF4-FFF2-40B4-BE49-F238E27FC236}">
                <a16:creationId xmlns:a16="http://schemas.microsoft.com/office/drawing/2014/main" id="{8912DA49-CDDF-BB76-D0BB-4E8562599CB3}"/>
              </a:ext>
            </a:extLst>
          </p:cNvPr>
          <p:cNvGrpSpPr/>
          <p:nvPr/>
        </p:nvGrpSpPr>
        <p:grpSpPr>
          <a:xfrm>
            <a:off x="10720835" y="7401424"/>
            <a:ext cx="1233233" cy="1003352"/>
            <a:chOff x="9714859" y="6424194"/>
            <a:chExt cx="1233233" cy="1003352"/>
          </a:xfrm>
        </p:grpSpPr>
        <p:sp>
          <p:nvSpPr>
            <p:cNvPr id="35" name="TextBox 34">
              <a:extLst>
                <a:ext uri="{FF2B5EF4-FFF2-40B4-BE49-F238E27FC236}">
                  <a16:creationId xmlns:a16="http://schemas.microsoft.com/office/drawing/2014/main" id="{2DF628AA-EE5D-22E5-9297-975B26D40DF8}"/>
                </a:ext>
              </a:extLst>
            </p:cNvPr>
            <p:cNvSpPr txBox="1"/>
            <p:nvPr/>
          </p:nvSpPr>
          <p:spPr>
            <a:xfrm>
              <a:off x="9714859" y="6751047"/>
              <a:ext cx="1233233" cy="461665"/>
            </a:xfrm>
            <a:prstGeom prst="rect">
              <a:avLst/>
            </a:prstGeom>
            <a:noFill/>
            <a:ln>
              <a:noFill/>
            </a:ln>
          </p:spPr>
          <p:txBody>
            <a:bodyPr wrap="square" rtlCol="0">
              <a:spAutoFit/>
            </a:bodyPr>
            <a:lstStyle/>
            <a:p>
              <a:pPr algn="ctr"/>
              <a:r>
                <a:rPr lang="en-US" sz="2400" b="1" dirty="0">
                  <a:solidFill>
                    <a:srgbClr val="FF0000"/>
                  </a:solidFill>
                  <a:latin typeface="Avenir LT Std 45 Book" pitchFamily="34" charset="0"/>
                </a:rPr>
                <a:t>X</a:t>
              </a:r>
              <a:endParaRPr lang="el-GR" sz="2400" b="1" dirty="0">
                <a:solidFill>
                  <a:srgbClr val="FF0000"/>
                </a:solidFill>
                <a:latin typeface="Avenir LT Std 45 Book" pitchFamily="34" charset="0"/>
              </a:endParaRPr>
            </a:p>
          </p:txBody>
        </p:sp>
        <p:sp>
          <p:nvSpPr>
            <p:cNvPr id="36" name="Ορθογώνιο 35">
              <a:extLst>
                <a:ext uri="{FF2B5EF4-FFF2-40B4-BE49-F238E27FC236}">
                  <a16:creationId xmlns:a16="http://schemas.microsoft.com/office/drawing/2014/main" id="{6071B9D9-8BB8-3860-194C-589B59AA5AB0}"/>
                </a:ext>
              </a:extLst>
            </p:cNvPr>
            <p:cNvSpPr/>
            <p:nvPr/>
          </p:nvSpPr>
          <p:spPr>
            <a:xfrm>
              <a:off x="9829800" y="6424194"/>
              <a:ext cx="1003352" cy="1003352"/>
            </a:xfrm>
            <a:prstGeom prst="rect">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37" name="Ομάδα 36">
            <a:extLst>
              <a:ext uri="{FF2B5EF4-FFF2-40B4-BE49-F238E27FC236}">
                <a16:creationId xmlns:a16="http://schemas.microsoft.com/office/drawing/2014/main" id="{C5EDDD44-6C9B-8450-2038-ECFFD4C9529C}"/>
              </a:ext>
            </a:extLst>
          </p:cNvPr>
          <p:cNvGrpSpPr/>
          <p:nvPr/>
        </p:nvGrpSpPr>
        <p:grpSpPr>
          <a:xfrm>
            <a:off x="15993011" y="6424194"/>
            <a:ext cx="1233233" cy="977224"/>
            <a:chOff x="9714859" y="6424194"/>
            <a:chExt cx="1233233" cy="1003352"/>
          </a:xfrm>
        </p:grpSpPr>
        <p:sp>
          <p:nvSpPr>
            <p:cNvPr id="38" name="TextBox 37">
              <a:extLst>
                <a:ext uri="{FF2B5EF4-FFF2-40B4-BE49-F238E27FC236}">
                  <a16:creationId xmlns:a16="http://schemas.microsoft.com/office/drawing/2014/main" id="{93E99A55-E550-FFB3-601D-BE43F8567208}"/>
                </a:ext>
              </a:extLst>
            </p:cNvPr>
            <p:cNvSpPr txBox="1"/>
            <p:nvPr/>
          </p:nvSpPr>
          <p:spPr>
            <a:xfrm>
              <a:off x="9714859" y="6751047"/>
              <a:ext cx="1233233" cy="461665"/>
            </a:xfrm>
            <a:prstGeom prst="rect">
              <a:avLst/>
            </a:prstGeom>
            <a:noFill/>
            <a:ln>
              <a:noFill/>
            </a:ln>
          </p:spPr>
          <p:txBody>
            <a:bodyPr wrap="square" rtlCol="0">
              <a:spAutoFit/>
            </a:bodyPr>
            <a:lstStyle/>
            <a:p>
              <a:pPr algn="ctr"/>
              <a:r>
                <a:rPr lang="en-US" sz="2400" b="1" dirty="0">
                  <a:solidFill>
                    <a:srgbClr val="FF0000"/>
                  </a:solidFill>
                  <a:latin typeface="Avenir LT Std 45 Book" pitchFamily="34" charset="0"/>
                </a:rPr>
                <a:t>X</a:t>
              </a:r>
              <a:endParaRPr lang="el-GR" sz="2400" b="1" dirty="0">
                <a:solidFill>
                  <a:srgbClr val="FF0000"/>
                </a:solidFill>
                <a:latin typeface="Avenir LT Std 45 Book" pitchFamily="34" charset="0"/>
              </a:endParaRPr>
            </a:p>
          </p:txBody>
        </p:sp>
        <p:sp>
          <p:nvSpPr>
            <p:cNvPr id="39" name="Ορθογώνιο 38">
              <a:extLst>
                <a:ext uri="{FF2B5EF4-FFF2-40B4-BE49-F238E27FC236}">
                  <a16:creationId xmlns:a16="http://schemas.microsoft.com/office/drawing/2014/main" id="{0449CD50-D111-E329-4989-6EB0FD490A62}"/>
                </a:ext>
              </a:extLst>
            </p:cNvPr>
            <p:cNvSpPr/>
            <p:nvPr/>
          </p:nvSpPr>
          <p:spPr>
            <a:xfrm>
              <a:off x="9829800" y="6424194"/>
              <a:ext cx="1003352" cy="1003352"/>
            </a:xfrm>
            <a:prstGeom prst="rect">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Tree>
    <p:extLst>
      <p:ext uri="{BB962C8B-B14F-4D97-AF65-F5344CB8AC3E}">
        <p14:creationId xmlns:p14="http://schemas.microsoft.com/office/powerpoint/2010/main" val="2461595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B2F11-3ABE-BB10-776B-6059AA56A0EC}"/>
            </a:ext>
          </a:extLst>
        </p:cNvPr>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5B232C75-615B-81EA-0E55-6890B4FCFECA}"/>
              </a:ext>
            </a:extLst>
          </p:cNvPr>
          <p:cNvSpPr>
            <a:spLocks noGrp="1"/>
          </p:cNvSpPr>
          <p:nvPr>
            <p:ph type="body" sz="quarter" idx="10"/>
          </p:nvPr>
        </p:nvSpPr>
        <p:spPr/>
        <p:txBody>
          <a:bodyPr anchor="ctr"/>
          <a:lstStyle/>
          <a:p>
            <a:r>
              <a:rPr lang="en-US" b="1" dirty="0">
                <a:latin typeface="Montserrat" panose="00000500000000000000" pitchFamily="2" charset="0"/>
              </a:rPr>
              <a:t>LOGO</a:t>
            </a:r>
            <a:endParaRPr lang="el-GR" b="1" dirty="0"/>
          </a:p>
        </p:txBody>
      </p:sp>
      <p:sp>
        <p:nvSpPr>
          <p:cNvPr id="2" name="Θέση κειμένου 1">
            <a:extLst>
              <a:ext uri="{FF2B5EF4-FFF2-40B4-BE49-F238E27FC236}">
                <a16:creationId xmlns:a16="http://schemas.microsoft.com/office/drawing/2014/main" id="{67F116D9-E2E2-A435-5536-97A8C9D9D7FB}"/>
              </a:ext>
            </a:extLst>
          </p:cNvPr>
          <p:cNvSpPr>
            <a:spLocks noGrp="1"/>
          </p:cNvSpPr>
          <p:nvPr>
            <p:ph type="body" sz="quarter" idx="11"/>
          </p:nvPr>
        </p:nvSpPr>
        <p:spPr>
          <a:xfrm>
            <a:off x="433562" y="1994580"/>
            <a:ext cx="17476613" cy="2028780"/>
          </a:xfrm>
        </p:spPr>
        <p:txBody>
          <a:bodyPr/>
          <a:lstStyle/>
          <a:p>
            <a:pPr>
              <a:lnSpc>
                <a:spcPct val="120000"/>
              </a:lnSpc>
            </a:pPr>
            <a:r>
              <a:rPr lang="en-US" sz="4000" b="1" dirty="0"/>
              <a:t>Minimum Dimensions</a:t>
            </a:r>
            <a:endParaRPr lang="en-US" sz="3600" dirty="0"/>
          </a:p>
          <a:p>
            <a:pPr>
              <a:lnSpc>
                <a:spcPct val="120000"/>
              </a:lnSpc>
            </a:pPr>
            <a:r>
              <a:rPr lang="en-US" sz="2800" b="0" dirty="0"/>
              <a:t>The measurements below set the minimum size of the logo that can be applied in digital or printed materials. The same dimensions apply to all logo variations.</a:t>
            </a:r>
          </a:p>
        </p:txBody>
      </p:sp>
      <p:pic>
        <p:nvPicPr>
          <p:cNvPr id="8" name="Εικόνα 7">
            <a:extLst>
              <a:ext uri="{FF2B5EF4-FFF2-40B4-BE49-F238E27FC236}">
                <a16:creationId xmlns:a16="http://schemas.microsoft.com/office/drawing/2014/main" id="{5B33AB4B-0CAA-0B3B-40B1-DD280EA0549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255088" y="4511830"/>
            <a:ext cx="5586519" cy="2452535"/>
          </a:xfrm>
          <a:prstGeom prst="rect">
            <a:avLst/>
          </a:prstGeom>
        </p:spPr>
      </p:pic>
      <p:sp>
        <p:nvSpPr>
          <p:cNvPr id="9" name="TextBox 8">
            <a:extLst>
              <a:ext uri="{FF2B5EF4-FFF2-40B4-BE49-F238E27FC236}">
                <a16:creationId xmlns:a16="http://schemas.microsoft.com/office/drawing/2014/main" id="{FA2006C7-966A-BA97-1715-56E4FC04D9E3}"/>
              </a:ext>
            </a:extLst>
          </p:cNvPr>
          <p:cNvSpPr txBox="1"/>
          <p:nvPr/>
        </p:nvSpPr>
        <p:spPr>
          <a:xfrm>
            <a:off x="6237017" y="8083188"/>
            <a:ext cx="5813966" cy="1200329"/>
          </a:xfrm>
          <a:prstGeom prst="rect">
            <a:avLst/>
          </a:prstGeom>
          <a:noFill/>
        </p:spPr>
        <p:txBody>
          <a:bodyPr wrap="square" lIns="91440" tIns="45720" rIns="91440" bIns="45720" rtlCol="0" anchor="t">
            <a:spAutoFit/>
          </a:bodyPr>
          <a:lstStyle/>
          <a:p>
            <a:pPr algn="ctr"/>
            <a:r>
              <a:rPr lang="en-US" sz="2400" b="1" dirty="0">
                <a:solidFill>
                  <a:schemeClr val="accent3"/>
                </a:solidFill>
              </a:rPr>
              <a:t>Minimum Height: 12mm</a:t>
            </a:r>
          </a:p>
          <a:p>
            <a:pPr algn="ctr"/>
            <a:endParaRPr lang="en-US" sz="2400" b="1" dirty="0">
              <a:solidFill>
                <a:schemeClr val="accent3"/>
              </a:solidFill>
            </a:endParaRPr>
          </a:p>
          <a:p>
            <a:pPr algn="ctr"/>
            <a:r>
              <a:rPr lang="en-US" sz="2400" b="1" dirty="0">
                <a:solidFill>
                  <a:schemeClr val="accent3"/>
                </a:solidFill>
              </a:rPr>
              <a:t>Minimum Width: 23mm</a:t>
            </a:r>
            <a:endParaRPr lang="el-GR" sz="2400" b="1" dirty="0">
              <a:solidFill>
                <a:schemeClr val="accent3"/>
              </a:solidFill>
            </a:endParaRPr>
          </a:p>
        </p:txBody>
      </p:sp>
      <p:sp>
        <p:nvSpPr>
          <p:cNvPr id="10" name="Αριστερό άγκιστρο 9">
            <a:extLst>
              <a:ext uri="{FF2B5EF4-FFF2-40B4-BE49-F238E27FC236}">
                <a16:creationId xmlns:a16="http://schemas.microsoft.com/office/drawing/2014/main" id="{5252A33D-B3E2-848F-21D8-E37B54051456}"/>
              </a:ext>
            </a:extLst>
          </p:cNvPr>
          <p:cNvSpPr/>
          <p:nvPr/>
        </p:nvSpPr>
        <p:spPr>
          <a:xfrm rot="16200000">
            <a:off x="3852852" y="4508438"/>
            <a:ext cx="390991" cy="5586519"/>
          </a:xfrm>
          <a:prstGeom prst="leftBrace">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5" name="TextBox 14">
            <a:extLst>
              <a:ext uri="{FF2B5EF4-FFF2-40B4-BE49-F238E27FC236}">
                <a16:creationId xmlns:a16="http://schemas.microsoft.com/office/drawing/2014/main" id="{82DD277A-68F2-0B72-E588-091D806B5AF5}"/>
              </a:ext>
            </a:extLst>
          </p:cNvPr>
          <p:cNvSpPr txBox="1"/>
          <p:nvPr/>
        </p:nvSpPr>
        <p:spPr>
          <a:xfrm>
            <a:off x="3523175" y="7747022"/>
            <a:ext cx="1050343" cy="369332"/>
          </a:xfrm>
          <a:prstGeom prst="rect">
            <a:avLst/>
          </a:prstGeom>
          <a:noFill/>
          <a:ln>
            <a:noFill/>
          </a:ln>
        </p:spPr>
        <p:txBody>
          <a:bodyPr wrap="square" rtlCol="0">
            <a:spAutoFit/>
          </a:bodyPr>
          <a:lstStyle/>
          <a:p>
            <a:pPr algn="ctr"/>
            <a:r>
              <a:rPr lang="en-US" b="1" dirty="0">
                <a:solidFill>
                  <a:schemeClr val="accent3"/>
                </a:solidFill>
                <a:latin typeface="Avenir LT Std 45 Book" pitchFamily="34" charset="0"/>
              </a:rPr>
              <a:t>23mm</a:t>
            </a:r>
            <a:endParaRPr lang="el-GR" b="1" dirty="0">
              <a:solidFill>
                <a:schemeClr val="accent3"/>
              </a:solidFill>
              <a:latin typeface="Avenir LT Std 45 Book" pitchFamily="34" charset="0"/>
            </a:endParaRPr>
          </a:p>
        </p:txBody>
      </p:sp>
      <p:pic>
        <p:nvPicPr>
          <p:cNvPr id="16" name="Εικόνα 15">
            <a:extLst>
              <a:ext uri="{FF2B5EF4-FFF2-40B4-BE49-F238E27FC236}">
                <a16:creationId xmlns:a16="http://schemas.microsoft.com/office/drawing/2014/main" id="{804048F2-6880-1027-B4AE-595A85EBE9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616566" y="4609354"/>
            <a:ext cx="4055994" cy="4055994"/>
          </a:xfrm>
          <a:prstGeom prst="rect">
            <a:avLst/>
          </a:prstGeom>
        </p:spPr>
      </p:pic>
      <p:sp>
        <p:nvSpPr>
          <p:cNvPr id="17" name="Αριστερό άγκιστρο 16">
            <a:extLst>
              <a:ext uri="{FF2B5EF4-FFF2-40B4-BE49-F238E27FC236}">
                <a16:creationId xmlns:a16="http://schemas.microsoft.com/office/drawing/2014/main" id="{4C3C9E63-EAE9-F51F-4F96-345A2D5FF53E}"/>
              </a:ext>
            </a:extLst>
          </p:cNvPr>
          <p:cNvSpPr/>
          <p:nvPr/>
        </p:nvSpPr>
        <p:spPr>
          <a:xfrm>
            <a:off x="12468212" y="5143869"/>
            <a:ext cx="296709" cy="3031902"/>
          </a:xfrm>
          <a:prstGeom prst="leftBrace">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8" name="TextBox 17">
            <a:extLst>
              <a:ext uri="{FF2B5EF4-FFF2-40B4-BE49-F238E27FC236}">
                <a16:creationId xmlns:a16="http://schemas.microsoft.com/office/drawing/2014/main" id="{8B8CF629-7D82-D34A-8A30-D3E9E51FDB6D}"/>
              </a:ext>
            </a:extLst>
          </p:cNvPr>
          <p:cNvSpPr txBox="1"/>
          <p:nvPr/>
        </p:nvSpPr>
        <p:spPr>
          <a:xfrm>
            <a:off x="11417869" y="6473993"/>
            <a:ext cx="1050343" cy="369332"/>
          </a:xfrm>
          <a:prstGeom prst="rect">
            <a:avLst/>
          </a:prstGeom>
          <a:noFill/>
          <a:ln>
            <a:noFill/>
          </a:ln>
        </p:spPr>
        <p:txBody>
          <a:bodyPr wrap="square" rtlCol="0">
            <a:spAutoFit/>
          </a:bodyPr>
          <a:lstStyle/>
          <a:p>
            <a:pPr algn="ctr"/>
            <a:r>
              <a:rPr lang="en-US" b="1" dirty="0">
                <a:solidFill>
                  <a:schemeClr val="accent3"/>
                </a:solidFill>
                <a:latin typeface="Avenir LT Std 45 Book" pitchFamily="34" charset="0"/>
              </a:rPr>
              <a:t>12mm</a:t>
            </a:r>
            <a:endParaRPr lang="el-GR" b="1" dirty="0">
              <a:solidFill>
                <a:schemeClr val="accent3"/>
              </a:solidFill>
              <a:latin typeface="Avenir LT Std 45 Book" pitchFamily="34" charset="0"/>
            </a:endParaRPr>
          </a:p>
        </p:txBody>
      </p:sp>
    </p:spTree>
    <p:extLst>
      <p:ext uri="{BB962C8B-B14F-4D97-AF65-F5344CB8AC3E}">
        <p14:creationId xmlns:p14="http://schemas.microsoft.com/office/powerpoint/2010/main" val="1229344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BA5F1656-EA45-D4D5-D372-FABA717B0CBB}"/>
              </a:ext>
            </a:extLst>
          </p:cNvPr>
          <p:cNvSpPr>
            <a:spLocks noGrp="1"/>
          </p:cNvSpPr>
          <p:nvPr>
            <p:ph type="body" sz="quarter" idx="10"/>
          </p:nvPr>
        </p:nvSpPr>
        <p:spPr/>
        <p:txBody>
          <a:bodyPr/>
          <a:lstStyle/>
          <a:p>
            <a:r>
              <a:rPr lang="en-US" b="1" dirty="0">
                <a:latin typeface="Montserrat" panose="00000500000000000000" pitchFamily="2" charset="0"/>
              </a:rPr>
              <a:t>LOGO VARIATIONS</a:t>
            </a:r>
            <a:endParaRPr lang="el-GR" b="1" dirty="0"/>
          </a:p>
        </p:txBody>
      </p:sp>
    </p:spTree>
    <p:extLst>
      <p:ext uri="{BB962C8B-B14F-4D97-AF65-F5344CB8AC3E}">
        <p14:creationId xmlns:p14="http://schemas.microsoft.com/office/powerpoint/2010/main" val="2990495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3B978-7482-CA30-8613-AAE49A952672}"/>
            </a:ext>
          </a:extLst>
        </p:cNvPr>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13CEA99A-748F-9DB8-6070-7B88169C082A}"/>
              </a:ext>
            </a:extLst>
          </p:cNvPr>
          <p:cNvSpPr>
            <a:spLocks noGrp="1"/>
          </p:cNvSpPr>
          <p:nvPr>
            <p:ph type="body" sz="quarter" idx="10"/>
          </p:nvPr>
        </p:nvSpPr>
        <p:spPr/>
        <p:txBody>
          <a:bodyPr/>
          <a:lstStyle/>
          <a:p>
            <a:r>
              <a:rPr lang="en-US" b="1" dirty="0">
                <a:latin typeface="Montserrat" panose="00000500000000000000" pitchFamily="2" charset="0"/>
              </a:rPr>
              <a:t>LOGO VARIATIONS</a:t>
            </a:r>
            <a:endParaRPr lang="el-GR" b="1" dirty="0"/>
          </a:p>
        </p:txBody>
      </p:sp>
      <p:sp>
        <p:nvSpPr>
          <p:cNvPr id="2" name="Θέση κειμένου 1">
            <a:extLst>
              <a:ext uri="{FF2B5EF4-FFF2-40B4-BE49-F238E27FC236}">
                <a16:creationId xmlns:a16="http://schemas.microsoft.com/office/drawing/2014/main" id="{C33DDA58-CD2B-09EC-455F-AB2D4661EEC5}"/>
              </a:ext>
            </a:extLst>
          </p:cNvPr>
          <p:cNvSpPr>
            <a:spLocks noGrp="1"/>
          </p:cNvSpPr>
          <p:nvPr>
            <p:ph type="body" sz="quarter" idx="11"/>
          </p:nvPr>
        </p:nvSpPr>
        <p:spPr/>
        <p:txBody>
          <a:bodyPr/>
          <a:lstStyle/>
          <a:p>
            <a:r>
              <a:rPr lang="en-US" sz="2800" b="0" dirty="0"/>
              <a:t>The following variations are all </a:t>
            </a:r>
            <a:r>
              <a:rPr lang="en-US" sz="2800" dirty="0">
                <a:solidFill>
                  <a:srgbClr val="92D050"/>
                </a:solidFill>
              </a:rPr>
              <a:t>valid uses</a:t>
            </a:r>
            <a:r>
              <a:rPr lang="en-US" sz="2800" b="0" dirty="0"/>
              <a:t> of the CAIPIRINH</a:t>
            </a:r>
            <a:r>
              <a:rPr lang="en-US" sz="2800" b="0" baseline="-25000" dirty="0"/>
              <a:t>3</a:t>
            </a:r>
            <a:r>
              <a:rPr lang="en-US" sz="2800" b="0" dirty="0"/>
              <a:t>A palette</a:t>
            </a:r>
          </a:p>
        </p:txBody>
      </p:sp>
      <p:sp>
        <p:nvSpPr>
          <p:cNvPr id="3" name="Ορθογώνιο 2">
            <a:extLst>
              <a:ext uri="{FF2B5EF4-FFF2-40B4-BE49-F238E27FC236}">
                <a16:creationId xmlns:a16="http://schemas.microsoft.com/office/drawing/2014/main" id="{EA5C2194-5DEF-2509-A1C2-36BCBFAF865E}"/>
              </a:ext>
            </a:extLst>
          </p:cNvPr>
          <p:cNvSpPr/>
          <p:nvPr/>
        </p:nvSpPr>
        <p:spPr>
          <a:xfrm>
            <a:off x="1153812" y="2845944"/>
            <a:ext cx="4828749" cy="2015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EC4A500E-C0E7-54B2-BC0A-FBD6E8E56C6B}"/>
              </a:ext>
            </a:extLst>
          </p:cNvPr>
          <p:cNvSpPr/>
          <p:nvPr/>
        </p:nvSpPr>
        <p:spPr>
          <a:xfrm>
            <a:off x="1179204" y="5078690"/>
            <a:ext cx="4828749" cy="388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71C47879-C6D5-883F-E451-021F1547BE6C}"/>
              </a:ext>
            </a:extLst>
          </p:cNvPr>
          <p:cNvSpPr/>
          <p:nvPr/>
        </p:nvSpPr>
        <p:spPr>
          <a:xfrm>
            <a:off x="5997804" y="2847675"/>
            <a:ext cx="5443988" cy="223101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6">
            <a:extLst>
              <a:ext uri="{FF2B5EF4-FFF2-40B4-BE49-F238E27FC236}">
                <a16:creationId xmlns:a16="http://schemas.microsoft.com/office/drawing/2014/main" id="{C5C08C6E-A1B2-F56F-6F86-39D3C29177AF}"/>
              </a:ext>
            </a:extLst>
          </p:cNvPr>
          <p:cNvSpPr/>
          <p:nvPr/>
        </p:nvSpPr>
        <p:spPr>
          <a:xfrm>
            <a:off x="5998948" y="5078686"/>
            <a:ext cx="5441700" cy="38823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id="{5DB2EA53-2CC0-C1B6-016C-95BAF9A74548}"/>
              </a:ext>
            </a:extLst>
          </p:cNvPr>
          <p:cNvSpPr/>
          <p:nvPr/>
        </p:nvSpPr>
        <p:spPr>
          <a:xfrm>
            <a:off x="11451971" y="2847412"/>
            <a:ext cx="5443988" cy="22310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a:extLst>
              <a:ext uri="{FF2B5EF4-FFF2-40B4-BE49-F238E27FC236}">
                <a16:creationId xmlns:a16="http://schemas.microsoft.com/office/drawing/2014/main" id="{58271B14-F2E2-F2C9-092C-8C864DFFFB07}"/>
              </a:ext>
            </a:extLst>
          </p:cNvPr>
          <p:cNvSpPr/>
          <p:nvPr/>
        </p:nvSpPr>
        <p:spPr>
          <a:xfrm>
            <a:off x="11451971" y="5067816"/>
            <a:ext cx="5443988" cy="3892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1" name="Εικόνα 10">
            <a:extLst>
              <a:ext uri="{FF2B5EF4-FFF2-40B4-BE49-F238E27FC236}">
                <a16:creationId xmlns:a16="http://schemas.microsoft.com/office/drawing/2014/main" id="{B8A2D490-6909-FE3B-A715-4BFE8E87C19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850212" y="3090043"/>
            <a:ext cx="3486732" cy="1530709"/>
          </a:xfrm>
          <a:prstGeom prst="rect">
            <a:avLst/>
          </a:prstGeom>
        </p:spPr>
      </p:pic>
      <p:pic>
        <p:nvPicPr>
          <p:cNvPr id="12" name="Εικόνα 11">
            <a:extLst>
              <a:ext uri="{FF2B5EF4-FFF2-40B4-BE49-F238E27FC236}">
                <a16:creationId xmlns:a16="http://schemas.microsoft.com/office/drawing/2014/main" id="{D287B215-C0FD-1B84-2280-85693CA2B27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876229" y="5241226"/>
            <a:ext cx="3687139" cy="1679763"/>
          </a:xfrm>
          <a:prstGeom prst="rect">
            <a:avLst/>
          </a:prstGeom>
        </p:spPr>
      </p:pic>
      <p:pic>
        <p:nvPicPr>
          <p:cNvPr id="13" name="Εικόνα 12">
            <a:extLst>
              <a:ext uri="{FF2B5EF4-FFF2-40B4-BE49-F238E27FC236}">
                <a16:creationId xmlns:a16="http://schemas.microsoft.com/office/drawing/2014/main" id="{4355DE79-752C-BFE9-9AB5-9FF8C387404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783091" y="7163001"/>
            <a:ext cx="3620975" cy="1649621"/>
          </a:xfrm>
          <a:prstGeom prst="rect">
            <a:avLst/>
          </a:prstGeom>
          <a:noFill/>
        </p:spPr>
      </p:pic>
      <p:pic>
        <p:nvPicPr>
          <p:cNvPr id="15" name="Εικόνα 14">
            <a:extLst>
              <a:ext uri="{FF2B5EF4-FFF2-40B4-BE49-F238E27FC236}">
                <a16:creationId xmlns:a16="http://schemas.microsoft.com/office/drawing/2014/main" id="{2D9DD1ED-E1EC-4591-9D72-06AC2481F8D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841828" y="2999844"/>
            <a:ext cx="3755940" cy="1711107"/>
          </a:xfrm>
          <a:prstGeom prst="rect">
            <a:avLst/>
          </a:prstGeom>
        </p:spPr>
      </p:pic>
      <p:pic>
        <p:nvPicPr>
          <p:cNvPr id="23" name="Εικόνα 22">
            <a:extLst>
              <a:ext uri="{FF2B5EF4-FFF2-40B4-BE49-F238E27FC236}">
                <a16:creationId xmlns:a16="http://schemas.microsoft.com/office/drawing/2014/main" id="{1A8392B3-482D-8B99-139C-F3E2D273DC6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2304418" y="2999581"/>
            <a:ext cx="3755940" cy="1711107"/>
          </a:xfrm>
          <a:prstGeom prst="rect">
            <a:avLst/>
          </a:prstGeom>
        </p:spPr>
      </p:pic>
      <p:pic>
        <p:nvPicPr>
          <p:cNvPr id="24" name="Εικόνα 23">
            <a:extLst>
              <a:ext uri="{FF2B5EF4-FFF2-40B4-BE49-F238E27FC236}">
                <a16:creationId xmlns:a16="http://schemas.microsoft.com/office/drawing/2014/main" id="{67320C3B-4BC2-EAF0-4DEF-F7D783FCADF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2338819" y="5240963"/>
            <a:ext cx="3687139" cy="1679763"/>
          </a:xfrm>
          <a:prstGeom prst="rect">
            <a:avLst/>
          </a:prstGeom>
        </p:spPr>
      </p:pic>
      <p:pic>
        <p:nvPicPr>
          <p:cNvPr id="25" name="Εικόνα 24">
            <a:extLst>
              <a:ext uri="{FF2B5EF4-FFF2-40B4-BE49-F238E27FC236}">
                <a16:creationId xmlns:a16="http://schemas.microsoft.com/office/drawing/2014/main" id="{5F5D9E05-0B4F-7D3F-F8F4-36D75CBBFC8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2304418" y="7131995"/>
            <a:ext cx="3755940" cy="1711107"/>
          </a:xfrm>
          <a:prstGeom prst="rect">
            <a:avLst/>
          </a:prstGeom>
        </p:spPr>
      </p:pic>
      <p:pic>
        <p:nvPicPr>
          <p:cNvPr id="27" name="Εικόνα 26">
            <a:extLst>
              <a:ext uri="{FF2B5EF4-FFF2-40B4-BE49-F238E27FC236}">
                <a16:creationId xmlns:a16="http://schemas.microsoft.com/office/drawing/2014/main" id="{4A81D53C-729B-9FE7-D3E5-45AE1C8E795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909311" y="7163001"/>
            <a:ext cx="3620975" cy="1649621"/>
          </a:xfrm>
          <a:prstGeom prst="rect">
            <a:avLst/>
          </a:prstGeom>
          <a:noFill/>
        </p:spPr>
      </p:pic>
      <p:pic>
        <p:nvPicPr>
          <p:cNvPr id="29" name="Εικόνα 28">
            <a:extLst>
              <a:ext uri="{FF2B5EF4-FFF2-40B4-BE49-F238E27FC236}">
                <a16:creationId xmlns:a16="http://schemas.microsoft.com/office/drawing/2014/main" id="{CDC57AC7-893D-A5C3-62BD-185989854C3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715608" y="5225554"/>
            <a:ext cx="3755940" cy="1711107"/>
          </a:xfrm>
          <a:prstGeom prst="rect">
            <a:avLst/>
          </a:prstGeom>
        </p:spPr>
      </p:pic>
    </p:spTree>
    <p:extLst>
      <p:ext uri="{BB962C8B-B14F-4D97-AF65-F5344CB8AC3E}">
        <p14:creationId xmlns:p14="http://schemas.microsoft.com/office/powerpoint/2010/main" val="1035907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E19C0-EB0E-7276-7A20-FAC6B6F49747}"/>
            </a:ext>
          </a:extLst>
        </p:cNvPr>
        <p:cNvGrpSpPr/>
        <p:nvPr/>
      </p:nvGrpSpPr>
      <p:grpSpPr>
        <a:xfrm>
          <a:off x="0" y="0"/>
          <a:ext cx="0" cy="0"/>
          <a:chOff x="0" y="0"/>
          <a:chExt cx="0" cy="0"/>
        </a:xfrm>
      </p:grpSpPr>
      <p:sp>
        <p:nvSpPr>
          <p:cNvPr id="14" name="Ορθογώνιο 13">
            <a:extLst>
              <a:ext uri="{FF2B5EF4-FFF2-40B4-BE49-F238E27FC236}">
                <a16:creationId xmlns:a16="http://schemas.microsoft.com/office/drawing/2014/main" id="{571E4C39-59EB-D031-CB3C-9B546D9640B8}"/>
              </a:ext>
            </a:extLst>
          </p:cNvPr>
          <p:cNvSpPr/>
          <p:nvPr/>
        </p:nvSpPr>
        <p:spPr>
          <a:xfrm>
            <a:off x="1188210" y="7111466"/>
            <a:ext cx="1603220" cy="18290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16" name="Ορθογώνιο 15">
            <a:extLst>
              <a:ext uri="{FF2B5EF4-FFF2-40B4-BE49-F238E27FC236}">
                <a16:creationId xmlns:a16="http://schemas.microsoft.com/office/drawing/2014/main" id="{38EE4898-CC33-A2CC-F3CD-15B33732AE1E}"/>
              </a:ext>
            </a:extLst>
          </p:cNvPr>
          <p:cNvSpPr/>
          <p:nvPr/>
        </p:nvSpPr>
        <p:spPr>
          <a:xfrm>
            <a:off x="4413738" y="7111466"/>
            <a:ext cx="1603220" cy="18290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a:extLst>
              <a:ext uri="{FF2B5EF4-FFF2-40B4-BE49-F238E27FC236}">
                <a16:creationId xmlns:a16="http://schemas.microsoft.com/office/drawing/2014/main" id="{1C237686-3637-7A1D-E91E-FECCA84D9419}"/>
              </a:ext>
            </a:extLst>
          </p:cNvPr>
          <p:cNvSpPr/>
          <p:nvPr/>
        </p:nvSpPr>
        <p:spPr>
          <a:xfrm>
            <a:off x="2787820" y="7111466"/>
            <a:ext cx="1625918" cy="18268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8" name="Ορθογώνιο 7">
            <a:extLst>
              <a:ext uri="{FF2B5EF4-FFF2-40B4-BE49-F238E27FC236}">
                <a16:creationId xmlns:a16="http://schemas.microsoft.com/office/drawing/2014/main" id="{CD31393C-782A-9825-583D-AA9E54583EB0}"/>
              </a:ext>
            </a:extLst>
          </p:cNvPr>
          <p:cNvSpPr/>
          <p:nvPr/>
        </p:nvSpPr>
        <p:spPr>
          <a:xfrm>
            <a:off x="11442966" y="7163001"/>
            <a:ext cx="5441700" cy="1829062"/>
          </a:xfrm>
          <a:prstGeom prst="rect">
            <a:avLst/>
          </a:prstGeom>
          <a:pattFill prst="narVert">
            <a:fgClr>
              <a:schemeClr val="tx2"/>
            </a:fgClr>
            <a:bgClr>
              <a:schemeClr val="bg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Θέση κειμένου 3">
            <a:extLst>
              <a:ext uri="{FF2B5EF4-FFF2-40B4-BE49-F238E27FC236}">
                <a16:creationId xmlns:a16="http://schemas.microsoft.com/office/drawing/2014/main" id="{334C41B5-A790-D1A2-A03C-7F7381C01930}"/>
              </a:ext>
            </a:extLst>
          </p:cNvPr>
          <p:cNvSpPr>
            <a:spLocks noGrp="1"/>
          </p:cNvSpPr>
          <p:nvPr>
            <p:ph type="body" sz="quarter" idx="10"/>
          </p:nvPr>
        </p:nvSpPr>
        <p:spPr/>
        <p:txBody>
          <a:bodyPr/>
          <a:lstStyle/>
          <a:p>
            <a:r>
              <a:rPr lang="en-US" b="1" dirty="0">
                <a:latin typeface="Montserrat" panose="00000500000000000000" pitchFamily="2" charset="0"/>
              </a:rPr>
              <a:t>LOGO VARIATIONS</a:t>
            </a:r>
            <a:endParaRPr lang="el-GR" b="1" dirty="0"/>
          </a:p>
        </p:txBody>
      </p:sp>
      <p:sp>
        <p:nvSpPr>
          <p:cNvPr id="2" name="Θέση κειμένου 1">
            <a:extLst>
              <a:ext uri="{FF2B5EF4-FFF2-40B4-BE49-F238E27FC236}">
                <a16:creationId xmlns:a16="http://schemas.microsoft.com/office/drawing/2014/main" id="{EF67CB76-324C-F1C1-9759-E868A36DD624}"/>
              </a:ext>
            </a:extLst>
          </p:cNvPr>
          <p:cNvSpPr>
            <a:spLocks noGrp="1"/>
          </p:cNvSpPr>
          <p:nvPr>
            <p:ph type="body" sz="quarter" idx="11"/>
          </p:nvPr>
        </p:nvSpPr>
        <p:spPr/>
        <p:txBody>
          <a:bodyPr/>
          <a:lstStyle/>
          <a:p>
            <a:r>
              <a:rPr lang="en-US" sz="2800" dirty="0">
                <a:solidFill>
                  <a:srgbClr val="FF0000"/>
                </a:solidFill>
              </a:rPr>
              <a:t>Avoid</a:t>
            </a:r>
            <a:r>
              <a:rPr lang="en-US" sz="2800" b="0" dirty="0"/>
              <a:t> putting the logo on difficult to read background, pattern, put shadow, stretch, outline, change </a:t>
            </a:r>
            <a:r>
              <a:rPr lang="en-US" sz="2800" b="0" dirty="0" err="1"/>
              <a:t>colour</a:t>
            </a:r>
            <a:r>
              <a:rPr lang="en-US" sz="2800" b="0" dirty="0"/>
              <a:t> or rotate it.</a:t>
            </a:r>
          </a:p>
        </p:txBody>
      </p:sp>
      <p:sp>
        <p:nvSpPr>
          <p:cNvPr id="3" name="Ορθογώνιο 2">
            <a:extLst>
              <a:ext uri="{FF2B5EF4-FFF2-40B4-BE49-F238E27FC236}">
                <a16:creationId xmlns:a16="http://schemas.microsoft.com/office/drawing/2014/main" id="{A40D5E73-C745-F0FD-4190-053B15B5BCDE}"/>
              </a:ext>
            </a:extLst>
          </p:cNvPr>
          <p:cNvSpPr/>
          <p:nvPr/>
        </p:nvSpPr>
        <p:spPr>
          <a:xfrm>
            <a:off x="1153812" y="2845944"/>
            <a:ext cx="4828749" cy="2015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a:extLst>
              <a:ext uri="{FF2B5EF4-FFF2-40B4-BE49-F238E27FC236}">
                <a16:creationId xmlns:a16="http://schemas.microsoft.com/office/drawing/2014/main" id="{60A27768-CC4B-A7D6-16A7-1833C643590C}"/>
              </a:ext>
            </a:extLst>
          </p:cNvPr>
          <p:cNvSpPr/>
          <p:nvPr/>
        </p:nvSpPr>
        <p:spPr>
          <a:xfrm>
            <a:off x="1179204" y="5078690"/>
            <a:ext cx="4828749" cy="205330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a:extLst>
              <a:ext uri="{FF2B5EF4-FFF2-40B4-BE49-F238E27FC236}">
                <a16:creationId xmlns:a16="http://schemas.microsoft.com/office/drawing/2014/main" id="{3907C008-2710-61C4-354A-D67E7F5146C0}"/>
              </a:ext>
            </a:extLst>
          </p:cNvPr>
          <p:cNvSpPr/>
          <p:nvPr/>
        </p:nvSpPr>
        <p:spPr>
          <a:xfrm>
            <a:off x="11451971" y="5067816"/>
            <a:ext cx="5443988" cy="2095185"/>
          </a:xfrm>
          <a:prstGeom prst="rect">
            <a:avLst/>
          </a:prstGeom>
          <a:blipFill dpi="0" rotWithShape="1">
            <a:blip r:embed="rId2">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1" name="Εικόνα 10">
            <a:extLst>
              <a:ext uri="{FF2B5EF4-FFF2-40B4-BE49-F238E27FC236}">
                <a16:creationId xmlns:a16="http://schemas.microsoft.com/office/drawing/2014/main" id="{2992EF13-EA66-2A1D-3630-2AC33C8BADF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779547">
            <a:off x="1850212" y="3090043"/>
            <a:ext cx="3486732" cy="1530709"/>
          </a:xfrm>
          <a:prstGeom prst="rect">
            <a:avLst/>
          </a:prstGeom>
        </p:spPr>
      </p:pic>
      <p:pic>
        <p:nvPicPr>
          <p:cNvPr id="12" name="Εικόνα 11">
            <a:extLst>
              <a:ext uri="{FF2B5EF4-FFF2-40B4-BE49-F238E27FC236}">
                <a16:creationId xmlns:a16="http://schemas.microsoft.com/office/drawing/2014/main" id="{0AFEFC56-3D1C-330C-9615-B430F226C75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76229" y="5271763"/>
            <a:ext cx="3687139" cy="1618689"/>
          </a:xfrm>
          <a:prstGeom prst="rect">
            <a:avLst/>
          </a:prstGeom>
          <a:ln>
            <a:noFill/>
          </a:ln>
          <a:effectLst>
            <a:glow rad="12700">
              <a:schemeClr val="bg1"/>
            </a:glow>
          </a:effectLst>
        </p:spPr>
      </p:pic>
      <p:pic>
        <p:nvPicPr>
          <p:cNvPr id="13" name="Εικόνα 12">
            <a:extLst>
              <a:ext uri="{FF2B5EF4-FFF2-40B4-BE49-F238E27FC236}">
                <a16:creationId xmlns:a16="http://schemas.microsoft.com/office/drawing/2014/main" id="{E2C74584-2344-01B0-F398-597053D7454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783091" y="7192990"/>
            <a:ext cx="3620975" cy="1589642"/>
          </a:xfrm>
          <a:prstGeom prst="rect">
            <a:avLst/>
          </a:prstGeom>
          <a:noFill/>
        </p:spPr>
      </p:pic>
      <p:pic>
        <p:nvPicPr>
          <p:cNvPr id="15" name="Εικόνα 14">
            <a:extLst>
              <a:ext uri="{FF2B5EF4-FFF2-40B4-BE49-F238E27FC236}">
                <a16:creationId xmlns:a16="http://schemas.microsoft.com/office/drawing/2014/main" id="{E8A9843A-729F-8475-41DF-8CC0126013F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841828" y="3030951"/>
            <a:ext cx="3755940" cy="1648893"/>
          </a:xfrm>
          <a:prstGeom prst="rect">
            <a:avLst/>
          </a:prstGeom>
          <a:effectLst>
            <a:outerShdw blurRad="50800" dist="38100" dir="2700000" algn="tl" rotWithShape="0">
              <a:prstClr val="black">
                <a:alpha val="40000"/>
              </a:prstClr>
            </a:outerShdw>
          </a:effectLst>
        </p:spPr>
      </p:pic>
      <p:pic>
        <p:nvPicPr>
          <p:cNvPr id="23" name="Εικόνα 22">
            <a:extLst>
              <a:ext uri="{FF2B5EF4-FFF2-40B4-BE49-F238E27FC236}">
                <a16:creationId xmlns:a16="http://schemas.microsoft.com/office/drawing/2014/main" id="{2A68D6B8-FD14-0EF7-14E6-303FAABB73F7}"/>
              </a:ext>
            </a:extLst>
          </p:cNvPr>
          <p:cNvPicPr>
            <a:picLocks noChangeAspect="1"/>
          </p:cNvPicPr>
          <p:nvPr/>
        </p:nvPicPr>
        <p:blipFill>
          <a:blip r:embed="rId6" cstate="print">
            <a:duotone>
              <a:prstClr val="black"/>
              <a:schemeClr val="accent3">
                <a:tint val="45000"/>
                <a:satMod val="400000"/>
              </a:schemeClr>
            </a:duotone>
            <a:extLst>
              <a:ext uri="{28A0092B-C50C-407E-A947-70E740481C1C}">
                <a14:useLocalDpi xmlns:a14="http://schemas.microsoft.com/office/drawing/2010/main" val="0"/>
              </a:ext>
            </a:extLst>
          </a:blip>
          <a:srcRect/>
          <a:stretch/>
        </p:blipFill>
        <p:spPr>
          <a:xfrm>
            <a:off x="12304418" y="3030688"/>
            <a:ext cx="3755940" cy="1648893"/>
          </a:xfrm>
          <a:prstGeom prst="rect">
            <a:avLst/>
          </a:prstGeom>
        </p:spPr>
      </p:pic>
      <p:pic>
        <p:nvPicPr>
          <p:cNvPr id="24" name="Εικόνα 23">
            <a:extLst>
              <a:ext uri="{FF2B5EF4-FFF2-40B4-BE49-F238E27FC236}">
                <a16:creationId xmlns:a16="http://schemas.microsoft.com/office/drawing/2014/main" id="{223D4603-9573-0B5D-217B-E2B41653CB8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2338819" y="5271500"/>
            <a:ext cx="3687139" cy="1618689"/>
          </a:xfrm>
          <a:prstGeom prst="rect">
            <a:avLst/>
          </a:prstGeom>
        </p:spPr>
      </p:pic>
      <p:pic>
        <p:nvPicPr>
          <p:cNvPr id="25" name="Εικόνα 24">
            <a:extLst>
              <a:ext uri="{FF2B5EF4-FFF2-40B4-BE49-F238E27FC236}">
                <a16:creationId xmlns:a16="http://schemas.microsoft.com/office/drawing/2014/main" id="{D5B34A4E-3CDC-A900-D03D-2005FD1F245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2304418" y="7163102"/>
            <a:ext cx="3755940" cy="1648893"/>
          </a:xfrm>
          <a:prstGeom prst="rect">
            <a:avLst/>
          </a:prstGeom>
        </p:spPr>
      </p:pic>
      <p:pic>
        <p:nvPicPr>
          <p:cNvPr id="27" name="Εικόνα 26">
            <a:extLst>
              <a:ext uri="{FF2B5EF4-FFF2-40B4-BE49-F238E27FC236}">
                <a16:creationId xmlns:a16="http://schemas.microsoft.com/office/drawing/2014/main" id="{15919D45-AC6F-0138-E12D-46210E0034F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265518" y="7690879"/>
            <a:ext cx="4815286" cy="711294"/>
          </a:xfrm>
          <a:prstGeom prst="rect">
            <a:avLst/>
          </a:prstGeom>
          <a:noFill/>
        </p:spPr>
      </p:pic>
      <p:pic>
        <p:nvPicPr>
          <p:cNvPr id="29" name="Εικόνα 28">
            <a:extLst>
              <a:ext uri="{FF2B5EF4-FFF2-40B4-BE49-F238E27FC236}">
                <a16:creationId xmlns:a16="http://schemas.microsoft.com/office/drawing/2014/main" id="{53638C8C-FCC8-3EB1-578C-20C3760C60D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715608" y="5256661"/>
            <a:ext cx="3755940" cy="1648893"/>
          </a:xfrm>
          <a:prstGeom prst="rect">
            <a:avLst/>
          </a:prstGeom>
        </p:spPr>
      </p:pic>
      <p:cxnSp>
        <p:nvCxnSpPr>
          <p:cNvPr id="18" name="Ευθεία γραμμή σύνδεσης 17">
            <a:extLst>
              <a:ext uri="{FF2B5EF4-FFF2-40B4-BE49-F238E27FC236}">
                <a16:creationId xmlns:a16="http://schemas.microsoft.com/office/drawing/2014/main" id="{57A9C135-0D61-F21D-74FE-A8D37389BA78}"/>
              </a:ext>
            </a:extLst>
          </p:cNvPr>
          <p:cNvCxnSpPr>
            <a:cxnSpLocks/>
          </p:cNvCxnSpPr>
          <p:nvPr/>
        </p:nvCxnSpPr>
        <p:spPr>
          <a:xfrm>
            <a:off x="1275407" y="3104380"/>
            <a:ext cx="15609259" cy="5887683"/>
          </a:xfrm>
          <a:prstGeom prst="line">
            <a:avLst/>
          </a:prstGeom>
          <a:ln w="1016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Ευθεία γραμμή σύνδεσης 18">
            <a:extLst>
              <a:ext uri="{FF2B5EF4-FFF2-40B4-BE49-F238E27FC236}">
                <a16:creationId xmlns:a16="http://schemas.microsoft.com/office/drawing/2014/main" id="{55ADA625-BEB9-DA69-00C0-0BCDD1EFDE29}"/>
              </a:ext>
            </a:extLst>
          </p:cNvPr>
          <p:cNvCxnSpPr>
            <a:cxnSpLocks/>
          </p:cNvCxnSpPr>
          <p:nvPr/>
        </p:nvCxnSpPr>
        <p:spPr>
          <a:xfrm flipV="1">
            <a:off x="1204595" y="2963875"/>
            <a:ext cx="15691364" cy="5910534"/>
          </a:xfrm>
          <a:prstGeom prst="line">
            <a:avLst/>
          </a:prstGeom>
          <a:ln w="1016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5202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79789393-8237-AA55-7B5F-F0C35C342BE1}"/>
              </a:ext>
            </a:extLst>
          </p:cNvPr>
          <p:cNvSpPr>
            <a:spLocks noGrp="1"/>
          </p:cNvSpPr>
          <p:nvPr>
            <p:ph type="body" sz="quarter" idx="10"/>
          </p:nvPr>
        </p:nvSpPr>
        <p:spPr/>
        <p:txBody>
          <a:bodyPr anchor="ctr"/>
          <a:lstStyle/>
          <a:p>
            <a:pPr lvl="0"/>
            <a:r>
              <a:rPr lang="en-US" b="1" dirty="0">
                <a:latin typeface="Montserrat" panose="00000500000000000000" pitchFamily="2" charset="0"/>
              </a:rPr>
              <a:t>FONTS USED</a:t>
            </a:r>
            <a:endParaRPr lang="el-GR" b="1" dirty="0"/>
          </a:p>
        </p:txBody>
      </p:sp>
    </p:spTree>
    <p:extLst>
      <p:ext uri="{BB962C8B-B14F-4D97-AF65-F5344CB8AC3E}">
        <p14:creationId xmlns:p14="http://schemas.microsoft.com/office/powerpoint/2010/main" val="1936640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92A29-FE76-5E2A-A315-6BB5671B37B5}"/>
            </a:ext>
          </a:extLst>
        </p:cNvPr>
        <p:cNvGrpSpPr/>
        <p:nvPr/>
      </p:nvGrpSpPr>
      <p:grpSpPr>
        <a:xfrm>
          <a:off x="0" y="0"/>
          <a:ext cx="0" cy="0"/>
          <a:chOff x="0" y="0"/>
          <a:chExt cx="0" cy="0"/>
        </a:xfrm>
      </p:grpSpPr>
      <p:sp>
        <p:nvSpPr>
          <p:cNvPr id="20" name="Полилиния: фигура 19">
            <a:extLst>
              <a:ext uri="{FF2B5EF4-FFF2-40B4-BE49-F238E27FC236}">
                <a16:creationId xmlns:a16="http://schemas.microsoft.com/office/drawing/2014/main" id="{41CC5492-2260-1BBD-3220-97956E6E8669}"/>
              </a:ext>
            </a:extLst>
          </p:cNvPr>
          <p:cNvSpPr/>
          <p:nvPr/>
        </p:nvSpPr>
        <p:spPr>
          <a:xfrm>
            <a:off x="355600" y="1664678"/>
            <a:ext cx="17551400" cy="7315197"/>
          </a:xfrm>
          <a:custGeom>
            <a:avLst/>
            <a:gdLst>
              <a:gd name="connsiteX0" fmla="*/ 465070 w 14627941"/>
              <a:gd name="connsiteY0" fmla="*/ 0 h 6326188"/>
              <a:gd name="connsiteX1" fmla="*/ 14162871 w 14627941"/>
              <a:gd name="connsiteY1" fmla="*/ 0 h 6326188"/>
              <a:gd name="connsiteX2" fmla="*/ 14627941 w 14627941"/>
              <a:gd name="connsiteY2" fmla="*/ 465070 h 6326188"/>
              <a:gd name="connsiteX3" fmla="*/ 14627941 w 14627941"/>
              <a:gd name="connsiteY3" fmla="*/ 6326188 h 6326188"/>
              <a:gd name="connsiteX4" fmla="*/ 0 w 14627941"/>
              <a:gd name="connsiteY4" fmla="*/ 6326188 h 6326188"/>
              <a:gd name="connsiteX5" fmla="*/ 0 w 14627941"/>
              <a:gd name="connsiteY5" fmla="*/ 465070 h 6326188"/>
              <a:gd name="connsiteX6" fmla="*/ 465070 w 14627941"/>
              <a:gd name="connsiteY6" fmla="*/ 0 h 632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27941" h="6326188">
                <a:moveTo>
                  <a:pt x="465070" y="0"/>
                </a:moveTo>
                <a:lnTo>
                  <a:pt x="14162871" y="0"/>
                </a:lnTo>
                <a:cubicBezTo>
                  <a:pt x="14419722" y="0"/>
                  <a:pt x="14627941" y="208219"/>
                  <a:pt x="14627941" y="465070"/>
                </a:cubicBezTo>
                <a:lnTo>
                  <a:pt x="14627941" y="6326188"/>
                </a:lnTo>
                <a:lnTo>
                  <a:pt x="0" y="6326188"/>
                </a:lnTo>
                <a:lnTo>
                  <a:pt x="0" y="465070"/>
                </a:lnTo>
                <a:cubicBezTo>
                  <a:pt x="0" y="208219"/>
                  <a:pt x="208219" y="0"/>
                  <a:pt x="465070" y="0"/>
                </a:cubicBezTo>
                <a:close/>
              </a:path>
            </a:pathLst>
          </a:custGeom>
          <a:solidFill>
            <a:schemeClr val="bg2">
              <a:alpha val="56000"/>
            </a:schemeClr>
          </a:solidFill>
          <a:ln>
            <a:noFill/>
          </a:ln>
          <a:effectLst>
            <a:outerShdw blurRad="596900" sx="98000" sy="9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graphicFrame>
        <p:nvGraphicFramePr>
          <p:cNvPr id="4" name="Таблица 7">
            <a:extLst>
              <a:ext uri="{FF2B5EF4-FFF2-40B4-BE49-F238E27FC236}">
                <a16:creationId xmlns:a16="http://schemas.microsoft.com/office/drawing/2014/main" id="{A99D107B-B7E6-D7C0-AD6C-038F720DE36C}"/>
              </a:ext>
            </a:extLst>
          </p:cNvPr>
          <p:cNvGraphicFramePr>
            <a:graphicFrameLocks noGrp="1"/>
          </p:cNvGraphicFramePr>
          <p:nvPr>
            <p:extLst>
              <p:ext uri="{D42A27DB-BD31-4B8C-83A1-F6EECF244321}">
                <p14:modId xmlns:p14="http://schemas.microsoft.com/office/powerpoint/2010/main" val="1962386609"/>
              </p:ext>
            </p:extLst>
          </p:nvPr>
        </p:nvGraphicFramePr>
        <p:xfrm>
          <a:off x="785446" y="2022231"/>
          <a:ext cx="16640908" cy="6957645"/>
        </p:xfrm>
        <a:graphic>
          <a:graphicData uri="http://schemas.openxmlformats.org/drawingml/2006/table">
            <a:tbl>
              <a:tblPr firstRow="1" bandRow="1">
                <a:tableStyleId>{8A107856-5554-42FB-B03E-39F5DBC370BA}</a:tableStyleId>
              </a:tblPr>
              <a:tblGrid>
                <a:gridCol w="4822967">
                  <a:extLst>
                    <a:ext uri="{9D8B030D-6E8A-4147-A177-3AD203B41FA5}">
                      <a16:colId xmlns:a16="http://schemas.microsoft.com/office/drawing/2014/main" val="310093864"/>
                    </a:ext>
                  </a:extLst>
                </a:gridCol>
                <a:gridCol w="11817941">
                  <a:extLst>
                    <a:ext uri="{9D8B030D-6E8A-4147-A177-3AD203B41FA5}">
                      <a16:colId xmlns:a16="http://schemas.microsoft.com/office/drawing/2014/main" val="2023951014"/>
                    </a:ext>
                  </a:extLst>
                </a:gridCol>
              </a:tblGrid>
              <a:tr h="963549">
                <a:tc>
                  <a:txBody>
                    <a:bodyPr/>
                    <a:lstStyle/>
                    <a:p>
                      <a:pPr algn="ctr"/>
                      <a:r>
                        <a:rPr lang="en-US" sz="3600" dirty="0">
                          <a:solidFill>
                            <a:schemeClr val="accent3"/>
                          </a:solidFill>
                        </a:rPr>
                        <a:t>Font Name</a:t>
                      </a:r>
                      <a:endParaRPr lang="es-ES" sz="3600" dirty="0">
                        <a:solidFill>
                          <a:schemeClr val="accent3"/>
                        </a:solidFill>
                      </a:endParaRPr>
                    </a:p>
                  </a:txBody>
                  <a:tcPr anchor="ctr"/>
                </a:tc>
                <a:tc>
                  <a:txBody>
                    <a:bodyPr/>
                    <a:lstStyle/>
                    <a:p>
                      <a:pPr algn="ctr"/>
                      <a:r>
                        <a:rPr lang="en-US" sz="3600" dirty="0">
                          <a:solidFill>
                            <a:schemeClr val="accent3"/>
                          </a:solidFill>
                        </a:rPr>
                        <a:t>Description</a:t>
                      </a:r>
                      <a:endParaRPr lang="es-ES" sz="3600" dirty="0">
                        <a:solidFill>
                          <a:schemeClr val="accent3"/>
                        </a:solidFill>
                      </a:endParaRPr>
                    </a:p>
                  </a:txBody>
                  <a:tcPr anchor="ctr"/>
                </a:tc>
                <a:extLst>
                  <a:ext uri="{0D108BD9-81ED-4DB2-BD59-A6C34878D82A}">
                    <a16:rowId xmlns:a16="http://schemas.microsoft.com/office/drawing/2014/main" val="983420419"/>
                  </a:ext>
                </a:extLst>
              </a:tr>
              <a:tr h="1511234">
                <a:tc>
                  <a:txBody>
                    <a:bodyPr/>
                    <a:lstStyle/>
                    <a:p>
                      <a:r>
                        <a:rPr lang="en-US" sz="2400" kern="1200" dirty="0">
                          <a:solidFill>
                            <a:schemeClr val="dk1"/>
                          </a:solidFill>
                          <a:latin typeface="Montserrat ExtraBold" panose="00000900000000000000" pitchFamily="2" charset="0"/>
                          <a:ea typeface="+mn-ea"/>
                          <a:cs typeface="+mn-cs"/>
                        </a:rPr>
                        <a:t>Montserrat </a:t>
                      </a:r>
                      <a:r>
                        <a:rPr lang="en-US" sz="2400" kern="1200" dirty="0" err="1">
                          <a:solidFill>
                            <a:schemeClr val="dk1"/>
                          </a:solidFill>
                          <a:latin typeface="Montserrat ExtraBold" panose="00000900000000000000" pitchFamily="2" charset="0"/>
                          <a:ea typeface="+mn-ea"/>
                          <a:cs typeface="+mn-cs"/>
                        </a:rPr>
                        <a:t>ExtraBold</a:t>
                      </a:r>
                      <a:endParaRPr lang="el-GR" sz="3200" dirty="0"/>
                    </a:p>
                  </a:txBody>
                  <a:tcPr anchor="ctr"/>
                </a:tc>
                <a:tc>
                  <a:txBody>
                    <a:bodyPr/>
                    <a:lstStyle/>
                    <a:p>
                      <a:r>
                        <a:rPr lang="en-US" sz="2400" dirty="0">
                          <a:latin typeface="Montserrat ExtraBold" panose="00000900000000000000" pitchFamily="2" charset="0"/>
                        </a:rPr>
                        <a:t>Used for section titles, descriptions for super titles, paragraph headers, presentation titles, letterheads and other collateral such as card details and other general uses. </a:t>
                      </a:r>
                      <a:endParaRPr lang="el-GR" sz="2400" dirty="0"/>
                    </a:p>
                  </a:txBody>
                  <a:tcPr anchor="ctr"/>
                </a:tc>
                <a:extLst>
                  <a:ext uri="{0D108BD9-81ED-4DB2-BD59-A6C34878D82A}">
                    <a16:rowId xmlns:a16="http://schemas.microsoft.com/office/drawing/2014/main" val="3883246291"/>
                  </a:ext>
                </a:extLst>
              </a:tr>
              <a:tr h="120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dk1"/>
                          </a:solidFill>
                          <a:latin typeface="Montserrat" panose="00000500000000000000" pitchFamily="2" charset="0"/>
                          <a:ea typeface="+mn-ea"/>
                          <a:cs typeface="+mn-cs"/>
                        </a:rPr>
                        <a:t>Montserrat</a:t>
                      </a:r>
                      <a:endParaRPr lang="en-US" sz="1800" b="0" kern="1200" dirty="0">
                        <a:solidFill>
                          <a:schemeClr val="dk1"/>
                        </a:solidFill>
                        <a:latin typeface="Montserrat" panose="00000500000000000000" pitchFamily="2" charset="0"/>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latin typeface="Montserrat" panose="00000500000000000000" pitchFamily="2" charset="0"/>
                        </a:rPr>
                        <a:t>Used for main text to </a:t>
                      </a:r>
                      <a:r>
                        <a:rPr lang="en-US" sz="2400" b="0" dirty="0" err="1">
                          <a:latin typeface="Montserrat" panose="00000500000000000000" pitchFamily="2" charset="0"/>
                        </a:rPr>
                        <a:t>emphasise</a:t>
                      </a:r>
                      <a:r>
                        <a:rPr lang="en-US" sz="2400" b="0" dirty="0">
                          <a:latin typeface="Montserrat" panose="00000500000000000000" pitchFamily="2" charset="0"/>
                        </a:rPr>
                        <a:t> on details, banner script, can be used for main body in D&amp;C materials etc.</a:t>
                      </a:r>
                    </a:p>
                  </a:txBody>
                  <a:tcPr anchor="ctr"/>
                </a:tc>
                <a:extLst>
                  <a:ext uri="{0D108BD9-81ED-4DB2-BD59-A6C34878D82A}">
                    <a16:rowId xmlns:a16="http://schemas.microsoft.com/office/drawing/2014/main" val="3502607855"/>
                  </a:ext>
                </a:extLst>
              </a:tr>
              <a:tr h="10585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1" kern="1200" dirty="0">
                          <a:solidFill>
                            <a:schemeClr val="dk1"/>
                          </a:solidFill>
                          <a:latin typeface="+mn-lt"/>
                          <a:ea typeface="+mn-ea"/>
                          <a:cs typeface="+mn-cs"/>
                        </a:rPr>
                        <a:t>Calibri Italic</a:t>
                      </a:r>
                      <a:endParaRPr lang="en-US" sz="3200" i="1" dirty="0">
                        <a:latin typeface="Agency FB" panose="020B0503020202020204" pitchFamily="34" charset="0"/>
                      </a:endParaRPr>
                    </a:p>
                  </a:txBody>
                  <a:tcPr anchor="ctr"/>
                </a:tc>
                <a:tc>
                  <a:txBody>
                    <a:bodyPr/>
                    <a:lstStyle/>
                    <a:p>
                      <a:r>
                        <a:rPr lang="en-US" sz="2400" i="1" dirty="0"/>
                        <a:t>Only for quotes, testimonials or similar uses.</a:t>
                      </a:r>
                    </a:p>
                  </a:txBody>
                  <a:tcPr anchor="ctr"/>
                </a:tc>
                <a:extLst>
                  <a:ext uri="{0D108BD9-81ED-4DB2-BD59-A6C34878D82A}">
                    <a16:rowId xmlns:a16="http://schemas.microsoft.com/office/drawing/2014/main" val="3557125802"/>
                  </a:ext>
                </a:extLst>
              </a:tr>
              <a:tr h="11526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latin typeface="+mn-lt"/>
                        </a:rPr>
                        <a:t>Calibri Regular</a:t>
                      </a:r>
                    </a:p>
                  </a:txBody>
                  <a:tcPr anchor="ctr"/>
                </a:tc>
                <a:tc>
                  <a:txBody>
                    <a:bodyPr/>
                    <a:lstStyle/>
                    <a:p>
                      <a:r>
                        <a:rPr lang="en-US" sz="2400" dirty="0"/>
                        <a:t>For text, details, banner messages, main running text in brochures (to be convenient to all) </a:t>
                      </a:r>
                      <a:endParaRPr lang="en-US" sz="2400" i="1" dirty="0"/>
                    </a:p>
                  </a:txBody>
                  <a:tcPr anchor="ctr"/>
                </a:tc>
                <a:extLst>
                  <a:ext uri="{0D108BD9-81ED-4DB2-BD59-A6C34878D82A}">
                    <a16:rowId xmlns:a16="http://schemas.microsoft.com/office/drawing/2014/main" val="3476710224"/>
                  </a:ext>
                </a:extLst>
              </a:tr>
              <a:tr h="10666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dk1"/>
                          </a:solidFill>
                          <a:latin typeface="+mn-lt"/>
                          <a:ea typeface="+mn-ea"/>
                          <a:cs typeface="+mn-cs"/>
                        </a:rPr>
                        <a:t>Calibri Bold</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latin typeface="+mj-lt"/>
                        </a:rPr>
                        <a:t>Used for strong text, </a:t>
                      </a:r>
                      <a:r>
                        <a:rPr lang="en-US" sz="2400" b="1" dirty="0" err="1">
                          <a:latin typeface="+mj-lt"/>
                        </a:rPr>
                        <a:t>emphasise</a:t>
                      </a:r>
                      <a:r>
                        <a:rPr lang="en-US" sz="2400" b="1" dirty="0">
                          <a:latin typeface="+mj-lt"/>
                        </a:rPr>
                        <a:t> or important text etc.</a:t>
                      </a:r>
                    </a:p>
                  </a:txBody>
                  <a:tcPr anchor="ctr"/>
                </a:tc>
                <a:extLst>
                  <a:ext uri="{0D108BD9-81ED-4DB2-BD59-A6C34878D82A}">
                    <a16:rowId xmlns:a16="http://schemas.microsoft.com/office/drawing/2014/main" val="986833045"/>
                  </a:ext>
                </a:extLst>
              </a:tr>
            </a:tbl>
          </a:graphicData>
        </a:graphic>
      </p:graphicFrame>
      <p:sp>
        <p:nvSpPr>
          <p:cNvPr id="3" name="Θέση κειμένου 2">
            <a:extLst>
              <a:ext uri="{FF2B5EF4-FFF2-40B4-BE49-F238E27FC236}">
                <a16:creationId xmlns:a16="http://schemas.microsoft.com/office/drawing/2014/main" id="{86FF2BA1-9955-FC89-9B9D-A507B3DD14D2}"/>
              </a:ext>
            </a:extLst>
          </p:cNvPr>
          <p:cNvSpPr>
            <a:spLocks noGrp="1"/>
          </p:cNvSpPr>
          <p:nvPr>
            <p:ph type="body" sz="quarter" idx="10"/>
          </p:nvPr>
        </p:nvSpPr>
        <p:spPr/>
        <p:txBody>
          <a:bodyPr anchor="ctr"/>
          <a:lstStyle/>
          <a:p>
            <a:r>
              <a:rPr lang="en-US" dirty="0">
                <a:latin typeface="Montserrat ExtraBold" panose="00000900000000000000" pitchFamily="2" charset="0"/>
              </a:rPr>
              <a:t>FONTS USED</a:t>
            </a:r>
            <a:endParaRPr lang="el-GR" dirty="0"/>
          </a:p>
        </p:txBody>
      </p:sp>
    </p:spTree>
    <p:extLst>
      <p:ext uri="{BB962C8B-B14F-4D97-AF65-F5344CB8AC3E}">
        <p14:creationId xmlns:p14="http://schemas.microsoft.com/office/powerpoint/2010/main" val="1826963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F0DEFDAE-7972-EE7C-0E07-915D9D4DEBB1}"/>
              </a:ext>
            </a:extLst>
          </p:cNvPr>
          <p:cNvSpPr>
            <a:spLocks noGrp="1"/>
          </p:cNvSpPr>
          <p:nvPr>
            <p:ph type="body" sz="quarter" idx="10"/>
          </p:nvPr>
        </p:nvSpPr>
        <p:spPr/>
        <p:txBody>
          <a:bodyPr anchor="ctr"/>
          <a:lstStyle/>
          <a:p>
            <a:r>
              <a:rPr lang="en-US" dirty="0">
                <a:latin typeface="Montserrat ExtraBold" panose="00000900000000000000" pitchFamily="2" charset="0"/>
              </a:rPr>
              <a:t>COMMUNICATION</a:t>
            </a:r>
            <a:endParaRPr lang="el-GR" dirty="0"/>
          </a:p>
        </p:txBody>
      </p:sp>
    </p:spTree>
    <p:extLst>
      <p:ext uri="{BB962C8B-B14F-4D97-AF65-F5344CB8AC3E}">
        <p14:creationId xmlns:p14="http://schemas.microsoft.com/office/powerpoint/2010/main" val="1997563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5F756906-BA19-E071-8D01-280D1D250D70}"/>
              </a:ext>
            </a:extLst>
          </p:cNvPr>
          <p:cNvSpPr>
            <a:spLocks noGrp="1"/>
          </p:cNvSpPr>
          <p:nvPr>
            <p:ph type="body" sz="quarter" idx="11"/>
          </p:nvPr>
        </p:nvSpPr>
        <p:spPr>
          <a:prstGeom prst="rect">
            <a:avLst/>
          </a:prstGeom>
        </p:spPr>
        <p:txBody>
          <a:bodyPr/>
          <a:lstStyle/>
          <a:p>
            <a:pPr algn="ctr"/>
            <a:r>
              <a:rPr lang="en-US"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COMMUNICATION</a:t>
            </a:r>
            <a:endParaRPr lang="ru-RU" dirty="0">
              <a:solidFill>
                <a:schemeClr val="bg2"/>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2" name="Θέση κειμένου 1">
            <a:extLst>
              <a:ext uri="{FF2B5EF4-FFF2-40B4-BE49-F238E27FC236}">
                <a16:creationId xmlns:a16="http://schemas.microsoft.com/office/drawing/2014/main" id="{FE8154F3-FF72-88CA-C437-F2BB5DE8C82A}"/>
              </a:ext>
            </a:extLst>
          </p:cNvPr>
          <p:cNvSpPr>
            <a:spLocks noGrp="1"/>
          </p:cNvSpPr>
          <p:nvPr>
            <p:ph type="body" sz="quarter" idx="12"/>
          </p:nvPr>
        </p:nvSpPr>
        <p:spPr>
          <a:xfrm>
            <a:off x="700658" y="2211700"/>
            <a:ext cx="12005692" cy="6475100"/>
          </a:xfrm>
        </p:spPr>
        <p:txBody>
          <a:bodyPr/>
          <a:lstStyle/>
          <a:p>
            <a:pPr marL="0" indent="0" defTabSz="360000">
              <a:buNone/>
            </a:pPr>
            <a:r>
              <a:rPr lang="en-US" sz="3600" b="1" dirty="0">
                <a:solidFill>
                  <a:schemeClr val="accent3"/>
                </a:solidFill>
                <a:latin typeface="Montserrat Light" panose="00000400000000000000" pitchFamily="2" charset="0"/>
                <a:ea typeface="Open Sans Light" panose="020B0306030504020204" pitchFamily="34" charset="0"/>
                <a:cs typeface="Open Sans Light" panose="020B0306030504020204" pitchFamily="34" charset="0"/>
              </a:rPr>
              <a:t>Communication Messages</a:t>
            </a:r>
          </a:p>
          <a:p>
            <a:pPr marL="0" indent="0" defTabSz="360000">
              <a:buNone/>
            </a:pPr>
            <a:endParaRPr lang="en-US" sz="2400" dirty="0">
              <a:solidFill>
                <a:schemeClr val="bg1"/>
              </a:solidFill>
              <a:latin typeface="Montserrat Light" panose="00000400000000000000" pitchFamily="2" charset="0"/>
              <a:ea typeface="Open Sans Light" panose="020B0306030504020204" pitchFamily="34" charset="0"/>
              <a:cs typeface="Open Sans Light" panose="020B0306030504020204" pitchFamily="34" charset="0"/>
            </a:endParaRPr>
          </a:p>
          <a:p>
            <a:pPr marL="0" indent="0" defTabSz="360000">
              <a:buNone/>
            </a:pPr>
            <a:r>
              <a:rPr lang="en-US" sz="2800" b="1" dirty="0">
                <a:solidFill>
                  <a:schemeClr val="accent1"/>
                </a:solidFill>
                <a:latin typeface="Montserrat Light" panose="00000400000000000000" pitchFamily="2" charset="0"/>
                <a:ea typeface="Open Sans Light" panose="020B0306030504020204" pitchFamily="34" charset="0"/>
                <a:cs typeface="Open Sans Light" panose="020B0306030504020204" pitchFamily="34" charset="0"/>
              </a:rPr>
              <a:t>The project identity in one sentence</a:t>
            </a:r>
          </a:p>
          <a:p>
            <a:pPr marL="0" indent="0" defTabSz="360000">
              <a:buNone/>
            </a:pPr>
            <a:r>
              <a:rPr lang="en-US" sz="2400" dirty="0">
                <a:solidFill>
                  <a:schemeClr val="bg1"/>
                </a:solidFill>
                <a:latin typeface="Montserrat Light" panose="00000400000000000000" pitchFamily="2" charset="0"/>
                <a:ea typeface="Open Sans Light" panose="020B0306030504020204" pitchFamily="34" charset="0"/>
                <a:cs typeface="Open Sans Light" panose="020B0306030504020204" pitchFamily="34" charset="0"/>
              </a:rPr>
              <a:t>Combustion of liquid ammonia, assisted by plasma discharges, as a novel and clean energy conversion method</a:t>
            </a:r>
          </a:p>
          <a:p>
            <a:pPr marL="0" indent="0" defTabSz="360000">
              <a:buNone/>
            </a:pPr>
            <a:endParaRPr lang="en-US" sz="2400" dirty="0">
              <a:solidFill>
                <a:schemeClr val="bg1"/>
              </a:solidFill>
              <a:latin typeface="Montserrat Light" panose="00000400000000000000" pitchFamily="2" charset="0"/>
              <a:ea typeface="Open Sans Light" panose="020B0306030504020204" pitchFamily="34" charset="0"/>
              <a:cs typeface="Open Sans Light" panose="020B0306030504020204" pitchFamily="34" charset="0"/>
            </a:endParaRPr>
          </a:p>
          <a:p>
            <a:pPr marL="0" indent="0" defTabSz="360000">
              <a:buNone/>
            </a:pPr>
            <a:endParaRPr lang="en-US" sz="2400" dirty="0">
              <a:solidFill>
                <a:schemeClr val="bg1"/>
              </a:solidFill>
              <a:latin typeface="Montserrat Light" panose="00000400000000000000" pitchFamily="2" charset="0"/>
              <a:ea typeface="Open Sans Light" panose="020B0306030504020204" pitchFamily="34" charset="0"/>
              <a:cs typeface="Open Sans Light" panose="020B0306030504020204" pitchFamily="34" charset="0"/>
            </a:endParaRPr>
          </a:p>
          <a:p>
            <a:pPr marL="0" indent="0" defTabSz="360000">
              <a:buNone/>
            </a:pPr>
            <a:r>
              <a:rPr lang="en-US" sz="2800" b="1" dirty="0">
                <a:solidFill>
                  <a:schemeClr val="accent1"/>
                </a:solidFill>
                <a:latin typeface="Montserrat Light" panose="00000400000000000000" pitchFamily="2" charset="0"/>
                <a:ea typeface="Open Sans Light" panose="020B0306030504020204" pitchFamily="34" charset="0"/>
                <a:cs typeface="Open Sans Light" panose="020B0306030504020204" pitchFamily="34" charset="0"/>
              </a:rPr>
              <a:t>Project’s Goal</a:t>
            </a:r>
          </a:p>
          <a:p>
            <a:pPr marL="0" indent="0" defTabSz="360000">
              <a:buNone/>
            </a:pPr>
            <a:r>
              <a:rPr lang="en-US" sz="2400" dirty="0">
                <a:solidFill>
                  <a:schemeClr val="bg1"/>
                </a:solidFill>
                <a:latin typeface="Montserrat Light" panose="00000400000000000000" pitchFamily="2" charset="0"/>
                <a:ea typeface="Open Sans Light" panose="020B0306030504020204" pitchFamily="34" charset="0"/>
                <a:cs typeface="Open Sans Light" panose="020B0306030504020204" pitchFamily="34" charset="0"/>
              </a:rPr>
              <a:t>CAIPIRINH</a:t>
            </a:r>
            <a:r>
              <a:rPr lang="en-US" sz="2400" baseline="-25000" dirty="0">
                <a:solidFill>
                  <a:schemeClr val="bg1"/>
                </a:solidFill>
                <a:latin typeface="Montserrat Light" panose="00000400000000000000" pitchFamily="2" charset="0"/>
                <a:ea typeface="Open Sans Light" panose="020B0306030504020204" pitchFamily="34" charset="0"/>
                <a:cs typeface="Open Sans Light" panose="020B0306030504020204" pitchFamily="34" charset="0"/>
              </a:rPr>
              <a:t>3</a:t>
            </a:r>
            <a:r>
              <a:rPr lang="en-US" sz="2400" dirty="0">
                <a:solidFill>
                  <a:schemeClr val="bg1"/>
                </a:solidFill>
                <a:latin typeface="Montserrat Light" panose="00000400000000000000" pitchFamily="2" charset="0"/>
                <a:ea typeface="Open Sans Light" panose="020B0306030504020204" pitchFamily="34" charset="0"/>
                <a:cs typeface="Open Sans Light" panose="020B0306030504020204" pitchFamily="34" charset="0"/>
              </a:rPr>
              <a:t>A will pave the way for a disruptive solution, which is eminent and urgent, towards the re-orientation of the energy conversion sector from fossil fuel-based to carbon free-based combustion systems and the ultimate goal of climate-neutral Europe by 2050.</a:t>
            </a:r>
          </a:p>
        </p:txBody>
      </p:sp>
    </p:spTree>
    <p:extLst>
      <p:ext uri="{BB962C8B-B14F-4D97-AF65-F5344CB8AC3E}">
        <p14:creationId xmlns:p14="http://schemas.microsoft.com/office/powerpoint/2010/main" val="2773149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4C399C02-B9D3-A99D-C29D-37AB059BAE89}"/>
              </a:ext>
            </a:extLst>
          </p:cNvPr>
          <p:cNvSpPr>
            <a:spLocks noGrp="1"/>
          </p:cNvSpPr>
          <p:nvPr>
            <p:ph type="body" sz="quarter" idx="11"/>
          </p:nvPr>
        </p:nvSpPr>
        <p:spPr/>
        <p:txBody>
          <a:bodyPr/>
          <a:lstStyle/>
          <a:p>
            <a:pPr lvl="0"/>
            <a:r>
              <a:rPr lang="en-US" dirty="0">
                <a:solidFill>
                  <a:srgbClr val="4F8BA6"/>
                </a:solidFill>
                <a:latin typeface="Montserrat" panose="00000500000000000000" pitchFamily="2" charset="0"/>
              </a:rPr>
              <a:t>NAME: </a:t>
            </a:r>
            <a:r>
              <a:rPr lang="en-US" dirty="0">
                <a:latin typeface="Montserrat Light" panose="00000400000000000000" pitchFamily="2" charset="0"/>
              </a:rPr>
              <a:t>Ioanna </a:t>
            </a:r>
            <a:r>
              <a:rPr lang="en-US" dirty="0" err="1">
                <a:latin typeface="Montserrat Light" panose="00000400000000000000" pitchFamily="2" charset="0"/>
              </a:rPr>
              <a:t>Katsavou</a:t>
            </a:r>
            <a:endParaRPr lang="en-US" dirty="0">
              <a:latin typeface="Montserrat Light" panose="00000400000000000000" pitchFamily="2" charset="0"/>
            </a:endParaRPr>
          </a:p>
          <a:p>
            <a:pPr lvl="0"/>
            <a:endParaRPr lang="en-US" dirty="0">
              <a:latin typeface="Montserrat Light" panose="00000400000000000000" pitchFamily="2" charset="0"/>
            </a:endParaRPr>
          </a:p>
          <a:p>
            <a:pPr lvl="0"/>
            <a:r>
              <a:rPr lang="en-US" dirty="0">
                <a:solidFill>
                  <a:srgbClr val="4F8BA6"/>
                </a:solidFill>
                <a:latin typeface="Montserrat" panose="00000500000000000000" pitchFamily="2" charset="0"/>
              </a:rPr>
              <a:t>ENTITY: </a:t>
            </a:r>
            <a:r>
              <a:rPr lang="en-US" dirty="0">
                <a:latin typeface="Montserrat Light" panose="00000400000000000000" pitchFamily="2" charset="0"/>
              </a:rPr>
              <a:t>EXELISIS</a:t>
            </a:r>
          </a:p>
          <a:p>
            <a:pPr lvl="0"/>
            <a:r>
              <a:rPr lang="en-US" dirty="0">
                <a:solidFill>
                  <a:srgbClr val="4F8BA6"/>
                </a:solidFill>
                <a:latin typeface="Montserrat" panose="00000500000000000000" pitchFamily="2" charset="0"/>
              </a:rPr>
              <a:t>CONTACT INFO: </a:t>
            </a:r>
            <a:r>
              <a:rPr lang="en-US" dirty="0">
                <a:latin typeface="Montserrat Light" panose="00000400000000000000" pitchFamily="2" charset="0"/>
              </a:rPr>
              <a:t>ioanna.k@exelisis.gr</a:t>
            </a:r>
            <a:endParaRPr lang="el-GR" dirty="0"/>
          </a:p>
        </p:txBody>
      </p:sp>
    </p:spTree>
    <p:extLst>
      <p:ext uri="{BB962C8B-B14F-4D97-AF65-F5344CB8AC3E}">
        <p14:creationId xmlns:p14="http://schemas.microsoft.com/office/powerpoint/2010/main" val="1624284632"/>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Προσαρμοσμένο 35">
      <a:dk1>
        <a:srgbClr val="4F8BA6"/>
      </a:dk1>
      <a:lt1>
        <a:srgbClr val="000000"/>
      </a:lt1>
      <a:dk2>
        <a:srgbClr val="4F8BA6"/>
      </a:dk2>
      <a:lt2>
        <a:srgbClr val="FFFFFF"/>
      </a:lt2>
      <a:accent1>
        <a:srgbClr val="7151A1"/>
      </a:accent1>
      <a:accent2>
        <a:srgbClr val="D1DDE5"/>
      </a:accent2>
      <a:accent3>
        <a:srgbClr val="C6D457"/>
      </a:accent3>
      <a:accent4>
        <a:srgbClr val="4A4AB4"/>
      </a:accent4>
      <a:accent5>
        <a:srgbClr val="00A7A5"/>
      </a:accent5>
      <a:accent6>
        <a:srgbClr val="7030A0"/>
      </a:accent6>
      <a:hlink>
        <a:srgbClr val="C6D457"/>
      </a:hlink>
      <a:folHlink>
        <a:srgbClr val="B1C5D3"/>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68adfcc-989f-4250-83b2-66a8896b2cf9">7KPHPMNVVYQX-1635158998-62590</_dlc_DocId>
    <_dlc_DocIdUrl xmlns="068adfcc-989f-4250-83b2-66a8896b2cf9">
      <Url>https://exelisisgre.sharepoint.com/sites/FileShares/_layouts/15/DocIdRedir.aspx?ID=7KPHPMNVVYQX-1635158998-62590</Url>
      <Description>7KPHPMNVVYQX-1635158998-62590</Description>
    </_dlc_DocIdUrl>
    <lcf76f155ced4ddcb4097134ff3c332f xmlns="a6cb4974-6314-4a11-bf29-fe63a51c3409">
      <Terms xmlns="http://schemas.microsoft.com/office/infopath/2007/PartnerControls"/>
    </lcf76f155ced4ddcb4097134ff3c332f>
    <Who xmlns="a6cb4974-6314-4a11-bf29-fe63a51c3409">
      <UserInfo>
        <DisplayName/>
        <AccountId xsi:nil="true"/>
        <AccountType/>
      </UserInfo>
    </Who>
    <TaxCatchAll xmlns="068adfcc-989f-4250-83b2-66a8896b2cf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Έγγραφο" ma:contentTypeID="0x0101009974870E6236904A99BCA03D30336574" ma:contentTypeVersion="16" ma:contentTypeDescription="Δημιουργία νέου εγγράφου" ma:contentTypeScope="" ma:versionID="f78e3bf4326d5769fbd181aacbcea833">
  <xsd:schema xmlns:xsd="http://www.w3.org/2001/XMLSchema" xmlns:xs="http://www.w3.org/2001/XMLSchema" xmlns:p="http://schemas.microsoft.com/office/2006/metadata/properties" xmlns:ns2="068adfcc-989f-4250-83b2-66a8896b2cf9" xmlns:ns3="a6cb4974-6314-4a11-bf29-fe63a51c3409" targetNamespace="http://schemas.microsoft.com/office/2006/metadata/properties" ma:root="true" ma:fieldsID="5f7f5ae2f561bcf0052959050b1c30cf" ns2:_="" ns3:_="">
    <xsd:import namespace="068adfcc-989f-4250-83b2-66a8896b2cf9"/>
    <xsd:import namespace="a6cb4974-6314-4a11-bf29-fe63a51c3409"/>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2:SharedWithUsers" minOccurs="0"/>
                <xsd:element ref="ns2:SharedWithDetail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Who"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8adfcc-989f-4250-83b2-66a8896b2cf9" elementFormDefault="qualified">
    <xsd:import namespace="http://schemas.microsoft.com/office/2006/documentManagement/types"/>
    <xsd:import namespace="http://schemas.microsoft.com/office/infopath/2007/PartnerControls"/>
    <xsd:element name="_dlc_DocId" ma:index="8" nillable="true" ma:displayName="Τιμή αναγνωριστικού εγγράφου" ma:description="Η τιμή του αναγνωριστικού εγγράφου που έχει αντιστοιχιστεί σε αυτό το στοιχείο." ma:indexed="true" ma:internalName="_dlc_DocId" ma:readOnly="true">
      <xsd:simpleType>
        <xsd:restriction base="dms:Text"/>
      </xsd:simpleType>
    </xsd:element>
    <xsd:element name="_dlc_DocIdUrl" ma:index="9" nillable="true" ma:displayName="Αναγνωριστικό εγγράφου" ma:description="Μόνιμη σύνδεση σε αυτό το έγγραφο."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5"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Κοινή χρήση με λεπτομέρειες" ma:internalName="SharedWithDetails" ma:readOnly="true">
      <xsd:simpleType>
        <xsd:restriction base="dms:Note">
          <xsd:maxLength value="255"/>
        </xsd:restriction>
      </xsd:simpleType>
    </xsd:element>
    <xsd:element name="TaxCatchAll" ma:index="19" nillable="true" ma:displayName="Taxonomy Catch All Column" ma:hidden="true" ma:list="{f9f39752-00d5-4e30-be28-61c9d74d5f73}" ma:internalName="TaxCatchAll" ma:showField="CatchAllData" ma:web="068adfcc-989f-4250-83b2-66a8896b2cf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6cb4974-6314-4a11-bf29-fe63a51c340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Ετικέτες εικόνας" ma:readOnly="false" ma:fieldId="{5cf76f15-5ced-4ddc-b409-7134ff3c332f}" ma:taxonomyMulti="true" ma:sspId="9328054b-ea7a-452d-aa3c-1953003f727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Who" ma:index="24" nillable="true" ma:displayName="Who" ma:format="Dropdown" ma:list="UserInfo" ma:SharePointGroup="0" ma:internalName="Who">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2EC159C-A76C-4773-9319-12897787A635}">
  <ds:schemaRefs>
    <ds:schemaRef ds:uri="http://schemas.microsoft.com/office/2006/metadata/properties"/>
    <ds:schemaRef ds:uri="http://schemas.microsoft.com/office/infopath/2007/PartnerControls"/>
    <ds:schemaRef ds:uri="068adfcc-989f-4250-83b2-66a8896b2cf9"/>
    <ds:schemaRef ds:uri="a6cb4974-6314-4a11-bf29-fe63a51c3409"/>
  </ds:schemaRefs>
</ds:datastoreItem>
</file>

<file path=customXml/itemProps2.xml><?xml version="1.0" encoding="utf-8"?>
<ds:datastoreItem xmlns:ds="http://schemas.openxmlformats.org/officeDocument/2006/customXml" ds:itemID="{4E2EF613-744E-4431-A89C-EAD0A8B0F2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8adfcc-989f-4250-83b2-66a8896b2cf9"/>
    <ds:schemaRef ds:uri="a6cb4974-6314-4a11-bf29-fe63a51c34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1CBD8E-5EA1-4E48-AB89-901EF4CC4779}">
  <ds:schemaRefs>
    <ds:schemaRef ds:uri="http://schemas.microsoft.com/sharepoint/v3/contenttype/forms"/>
  </ds:schemaRefs>
</ds:datastoreItem>
</file>

<file path=customXml/itemProps4.xml><?xml version="1.0" encoding="utf-8"?>
<ds:datastoreItem xmlns:ds="http://schemas.openxmlformats.org/officeDocument/2006/customXml" ds:itemID="{EB3CF0F7-11EE-4282-9FD3-4A2F6AD7742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43305</TotalTime>
  <Words>980</Words>
  <Application>Microsoft Office PowerPoint</Application>
  <PresentationFormat>Προσαρμογή</PresentationFormat>
  <Paragraphs>128</Paragraphs>
  <Slides>22</Slides>
  <Notes>2</Notes>
  <HiddenSlides>0</HiddenSlides>
  <MMClips>0</MMClips>
  <ScaleCrop>false</ScaleCrop>
  <HeadingPairs>
    <vt:vector size="6" baseType="variant">
      <vt:variant>
        <vt:lpstr>Γραμματοσειρές που χρησιμοποιούνται</vt:lpstr>
      </vt:variant>
      <vt:variant>
        <vt:i4>13</vt:i4>
      </vt:variant>
      <vt:variant>
        <vt:lpstr>Θέμα</vt:lpstr>
      </vt:variant>
      <vt:variant>
        <vt:i4>1</vt:i4>
      </vt:variant>
      <vt:variant>
        <vt:lpstr>Τίτλοι διαφανειών</vt:lpstr>
      </vt:variant>
      <vt:variant>
        <vt:i4>22</vt:i4>
      </vt:variant>
    </vt:vector>
  </HeadingPairs>
  <TitlesOfParts>
    <vt:vector size="36" baseType="lpstr">
      <vt:lpstr>Agency FB</vt:lpstr>
      <vt:lpstr>Arial</vt:lpstr>
      <vt:lpstr>Avenir LT Std 45 Book</vt:lpstr>
      <vt:lpstr>Calibri</vt:lpstr>
      <vt:lpstr>Calibri Light</vt:lpstr>
      <vt:lpstr>Montserrat</vt:lpstr>
      <vt:lpstr>Montserrat ExtraBold</vt:lpstr>
      <vt:lpstr>Montserrat ExtraLight</vt:lpstr>
      <vt:lpstr>Montserrat Light</vt:lpstr>
      <vt:lpstr>MyriadPro-Regular</vt:lpstr>
      <vt:lpstr>Roboto</vt:lpstr>
      <vt:lpstr>Roboto Black</vt:lpstr>
      <vt:lpstr>Roboto Light</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44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Dionisia Aliki Maniati</cp:lastModifiedBy>
  <cp:revision>2954</cp:revision>
  <dcterms:created xsi:type="dcterms:W3CDTF">2015-02-25T15:20:40Z</dcterms:created>
  <dcterms:modified xsi:type="dcterms:W3CDTF">2025-02-24T13:52:52Z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5e7dd133-9cdc-4431-b0be-53f1e1c5f6ac</vt:lpwstr>
  </property>
  <property fmtid="{D5CDD505-2E9C-101B-9397-08002B2CF9AE}" pid="3" name="ContentTypeId">
    <vt:lpwstr>0x0101009974870E6236904A99BCA03D30336574</vt:lpwstr>
  </property>
  <property fmtid="{D5CDD505-2E9C-101B-9397-08002B2CF9AE}" pid="4" name="MediaServiceImageTags">
    <vt:lpwstr/>
  </property>
</Properties>
</file>