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30240288" cy="424799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151A1"/>
    <a:srgbClr val="4F8BA6"/>
    <a:srgbClr val="C5D35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24" d="100"/>
          <a:sy n="24" d="100"/>
        </p:scale>
        <p:origin x="333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11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Διαφάνεια τίτλου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Γραφικό 8">
            <a:extLst>
              <a:ext uri="{FF2B5EF4-FFF2-40B4-BE49-F238E27FC236}">
                <a16:creationId xmlns:a16="http://schemas.microsoft.com/office/drawing/2014/main" id="{0FDE1337-B6EE-54A0-9565-8C5DBB899BB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30610"/>
          <a:stretch/>
        </p:blipFill>
        <p:spPr>
          <a:xfrm>
            <a:off x="5144330" y="1085744"/>
            <a:ext cx="6305550" cy="5267739"/>
          </a:xfrm>
          <a:prstGeom prst="rect">
            <a:avLst/>
          </a:prstGeom>
        </p:spPr>
      </p:pic>
      <p:pic>
        <p:nvPicPr>
          <p:cNvPr id="7" name="Γραφικό 6">
            <a:extLst>
              <a:ext uri="{FF2B5EF4-FFF2-40B4-BE49-F238E27FC236}">
                <a16:creationId xmlns:a16="http://schemas.microsoft.com/office/drawing/2014/main" id="{83F51AAB-C816-4DF7-6D12-4FE8406BD78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t="16469" r="10589" b="34738"/>
          <a:stretch/>
        </p:blipFill>
        <p:spPr>
          <a:xfrm>
            <a:off x="-1" y="0"/>
            <a:ext cx="30240289" cy="7315200"/>
          </a:xfrm>
          <a:prstGeom prst="rect">
            <a:avLst/>
          </a:prstGeom>
        </p:spPr>
      </p:pic>
      <p:pic>
        <p:nvPicPr>
          <p:cNvPr id="8" name="Γραφικό 7">
            <a:extLst>
              <a:ext uri="{FF2B5EF4-FFF2-40B4-BE49-F238E27FC236}">
                <a16:creationId xmlns:a16="http://schemas.microsoft.com/office/drawing/2014/main" id="{EA22B2D3-0176-C852-06F2-FD2E7A35586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12735" t="25973" b="23699"/>
          <a:stretch/>
        </p:blipFill>
        <p:spPr>
          <a:xfrm>
            <a:off x="0" y="35542330"/>
            <a:ext cx="30240288" cy="6937583"/>
          </a:xfrm>
          <a:prstGeom prst="rect">
            <a:avLst/>
          </a:prstGeom>
        </p:spPr>
      </p:pic>
      <p:pic>
        <p:nvPicPr>
          <p:cNvPr id="11" name="Εικόνα 10" descr="Εικόνα που περιέχει γραφικά, γραμματοσειρά, γραφιστική, λογότυπο&#10;&#10;Το περιεχόμενο που δημιουργείται από τεχνολογία AI ενδέχεται να είναι εσφαλμένο.">
            <a:extLst>
              <a:ext uri="{FF2B5EF4-FFF2-40B4-BE49-F238E27FC236}">
                <a16:creationId xmlns:a16="http://schemas.microsoft.com/office/drawing/2014/main" id="{68B7B0EC-F90F-2D7E-FF2B-EFB048DE3EF9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24536" y="1726914"/>
            <a:ext cx="8335546" cy="3659384"/>
          </a:xfrm>
          <a:prstGeom prst="rect">
            <a:avLst/>
          </a:prstGeom>
        </p:spPr>
      </p:pic>
      <p:pic>
        <p:nvPicPr>
          <p:cNvPr id="13" name="Εικόνα 12" descr="Εικόνα που περιέχει γραμματοσειρά, στιγμιότυπο οθόνης, κείμενο, γραφικά&#10;&#10;Το περιεχόμενο που δημιουργείται από τεχνολογία AI ενδέχεται να είναι εσφαλμένο.">
            <a:extLst>
              <a:ext uri="{FF2B5EF4-FFF2-40B4-BE49-F238E27FC236}">
                <a16:creationId xmlns:a16="http://schemas.microsoft.com/office/drawing/2014/main" id="{2769D187-3EDB-17BC-079A-BB747495B63D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7164" y="40054033"/>
            <a:ext cx="4021961" cy="843788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3D949C14-A015-4367-16E5-C209101C8F5B}"/>
              </a:ext>
            </a:extLst>
          </p:cNvPr>
          <p:cNvSpPr txBox="1"/>
          <p:nvPr userDrawn="1"/>
        </p:nvSpPr>
        <p:spPr>
          <a:xfrm>
            <a:off x="8504601" y="39921929"/>
            <a:ext cx="1592032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0" i="0" dirty="0">
                <a:solidFill>
                  <a:schemeClr val="bg2"/>
                </a:solidFill>
                <a:effectLst/>
                <a:latin typeface="Montserrat" pitchFamily="2" charset="0"/>
              </a:rPr>
              <a:t>Funded by the European Union under the </a:t>
            </a:r>
            <a:r>
              <a:rPr lang="en-US" sz="2200" b="1" i="0" dirty="0">
                <a:solidFill>
                  <a:schemeClr val="bg2"/>
                </a:solidFill>
                <a:effectLst/>
                <a:latin typeface="Montserrat" pitchFamily="2" charset="0"/>
              </a:rPr>
              <a:t>GA no 101191768</a:t>
            </a:r>
            <a:r>
              <a:rPr lang="en-US" sz="2200" b="0" i="0" dirty="0">
                <a:solidFill>
                  <a:schemeClr val="bg2"/>
                </a:solidFill>
                <a:effectLst/>
                <a:latin typeface="Montserrat" pitchFamily="2" charset="0"/>
              </a:rPr>
              <a:t>. Views and opinions expressed are however those of the author(s) only and do not necessarily reflect those of the </a:t>
            </a:r>
            <a:r>
              <a:rPr lang="en-US" sz="2200" b="1" i="0" dirty="0">
                <a:solidFill>
                  <a:schemeClr val="bg2"/>
                </a:solidFill>
                <a:effectLst/>
                <a:latin typeface="Montserrat" pitchFamily="2" charset="0"/>
              </a:rPr>
              <a:t>European Union or CINEA</a:t>
            </a:r>
            <a:r>
              <a:rPr lang="en-US" sz="2200" b="0" i="0" dirty="0">
                <a:solidFill>
                  <a:schemeClr val="bg2"/>
                </a:solidFill>
                <a:effectLst/>
                <a:latin typeface="Montserrat" pitchFamily="2" charset="0"/>
              </a:rPr>
              <a:t>. Neither the European Union nor the granting authority can be held responsible for them.</a:t>
            </a:r>
            <a:endParaRPr lang="el-GR" sz="2200" dirty="0">
              <a:solidFill>
                <a:schemeClr val="bg2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5397964-7FC8-B57C-83C0-EF6DCE02364A}"/>
              </a:ext>
            </a:extLst>
          </p:cNvPr>
          <p:cNvSpPr txBox="1"/>
          <p:nvPr userDrawn="1"/>
        </p:nvSpPr>
        <p:spPr>
          <a:xfrm>
            <a:off x="7724919" y="41387953"/>
            <a:ext cx="147904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i="0" dirty="0">
                <a:solidFill>
                  <a:srgbClr val="C5D356"/>
                </a:solidFill>
                <a:effectLst/>
                <a:latin typeface="Montserrat" pitchFamily="2" charset="0"/>
              </a:rPr>
              <a:t>Funded under Climate, Energy and Mobility</a:t>
            </a:r>
            <a:endParaRPr lang="el-GR" sz="2800" b="1" dirty="0">
              <a:solidFill>
                <a:srgbClr val="C5D356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1527A81-E364-8ED1-CC71-D2169023D3FF}"/>
              </a:ext>
            </a:extLst>
          </p:cNvPr>
          <p:cNvSpPr txBox="1"/>
          <p:nvPr userDrawn="1"/>
        </p:nvSpPr>
        <p:spPr>
          <a:xfrm>
            <a:off x="12007126" y="5876430"/>
            <a:ext cx="1137036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i="0" dirty="0">
                <a:solidFill>
                  <a:srgbClr val="4F8BA6"/>
                </a:solidFill>
                <a:effectLst/>
                <a:latin typeface="Montserrat" pitchFamily="2" charset="0"/>
              </a:rPr>
              <a:t>Combustion of liquid ammonia, assisted by plasma discharges, as a novel and clean energy conversion method</a:t>
            </a:r>
            <a:endParaRPr lang="el-GR" sz="2800" b="1" dirty="0">
              <a:solidFill>
                <a:srgbClr val="4F8BA6"/>
              </a:solidFill>
            </a:endParaRPr>
          </a:p>
        </p:txBody>
      </p:sp>
      <p:sp>
        <p:nvSpPr>
          <p:cNvPr id="14" name="Θέση εικόνας 11">
            <a:extLst>
              <a:ext uri="{FF2B5EF4-FFF2-40B4-BE49-F238E27FC236}">
                <a16:creationId xmlns:a16="http://schemas.microsoft.com/office/drawing/2014/main" id="{35772E35-46FE-FD25-12B7-6DB941943C7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762000" y="2323605"/>
            <a:ext cx="5829300" cy="3552825"/>
          </a:xfrm>
        </p:spPr>
        <p:txBody>
          <a:bodyPr anchor="ctr">
            <a:normAutofit/>
          </a:bodyPr>
          <a:lstStyle>
            <a:lvl1pPr marL="0" indent="0" algn="ctr">
              <a:buNone/>
              <a:defRPr sz="4400" b="1">
                <a:solidFill>
                  <a:srgbClr val="7151A1"/>
                </a:solidFill>
              </a:defRPr>
            </a:lvl1pPr>
          </a:lstStyle>
          <a:p>
            <a:r>
              <a:rPr lang="en-US" dirty="0"/>
              <a:t>EVENT LOGO</a:t>
            </a:r>
            <a:endParaRPr lang="el-GR" dirty="0"/>
          </a:p>
        </p:txBody>
      </p:sp>
      <p:sp>
        <p:nvSpPr>
          <p:cNvPr id="22" name="Θέση εικόνας 20">
            <a:extLst>
              <a:ext uri="{FF2B5EF4-FFF2-40B4-BE49-F238E27FC236}">
                <a16:creationId xmlns:a16="http://schemas.microsoft.com/office/drawing/2014/main" id="{9E7155D0-60F1-F658-7FFA-87DF078EBBFA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25325388" y="39518155"/>
            <a:ext cx="4049712" cy="2385391"/>
          </a:xfrm>
        </p:spPr>
        <p:txBody>
          <a:bodyPr anchor="ctr">
            <a:normAutofit/>
          </a:bodyPr>
          <a:lstStyle>
            <a:lvl1pPr marL="0" indent="0" algn="ctr">
              <a:buNone/>
              <a:defRPr sz="4800" b="1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Partner Logo</a:t>
            </a:r>
            <a:endParaRPr lang="el-GR" dirty="0"/>
          </a:p>
        </p:txBody>
      </p:sp>
      <p:pic>
        <p:nvPicPr>
          <p:cNvPr id="2" name="Εικόνα 1">
            <a:extLst>
              <a:ext uri="{FF2B5EF4-FFF2-40B4-BE49-F238E27FC236}">
                <a16:creationId xmlns:a16="http://schemas.microsoft.com/office/drawing/2014/main" id="{8774495C-B72F-0F45-AE21-4C098142F968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05" b="14105"/>
          <a:stretch/>
        </p:blipFill>
        <p:spPr>
          <a:xfrm>
            <a:off x="3614143" y="35882513"/>
            <a:ext cx="2847611" cy="2891686"/>
          </a:xfrm>
          <a:prstGeom prst="rect">
            <a:avLst/>
          </a:prstGeom>
        </p:spPr>
      </p:pic>
      <p:grpSp>
        <p:nvGrpSpPr>
          <p:cNvPr id="3" name="Ομάδα 2">
            <a:extLst>
              <a:ext uri="{FF2B5EF4-FFF2-40B4-BE49-F238E27FC236}">
                <a16:creationId xmlns:a16="http://schemas.microsoft.com/office/drawing/2014/main" id="{9425422D-51F9-0416-2C65-D005FF864F08}"/>
              </a:ext>
            </a:extLst>
          </p:cNvPr>
          <p:cNvGrpSpPr/>
          <p:nvPr userDrawn="1"/>
        </p:nvGrpSpPr>
        <p:grpSpPr>
          <a:xfrm>
            <a:off x="6482652" y="36742105"/>
            <a:ext cx="7597286" cy="1549414"/>
            <a:chOff x="15822339" y="36927784"/>
            <a:chExt cx="9745983" cy="1987627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E40F3A81-FC77-79D7-4C00-A287DE99E975}"/>
                </a:ext>
              </a:extLst>
            </p:cNvPr>
            <p:cNvSpPr txBox="1"/>
            <p:nvPr/>
          </p:nvSpPr>
          <p:spPr>
            <a:xfrm>
              <a:off x="15822339" y="36927784"/>
              <a:ext cx="9745983" cy="10660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800" b="1" dirty="0">
                  <a:solidFill>
                    <a:srgbClr val="4F8BA6"/>
                  </a:solidFill>
                  <a:latin typeface="Montserrat" pitchFamily="2" charset="0"/>
                </a:rPr>
                <a:t>info@caipirinh3a.eu</a:t>
              </a:r>
              <a:endParaRPr lang="el-GR" sz="4800" b="1" dirty="0">
                <a:solidFill>
                  <a:srgbClr val="4F8BA6"/>
                </a:solidFill>
                <a:latin typeface="Montserrat" pitchFamily="2" charset="0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60C8750-82D8-EFE4-4DE0-61DA40B1ED56}"/>
                </a:ext>
              </a:extLst>
            </p:cNvPr>
            <p:cNvSpPr txBox="1"/>
            <p:nvPr/>
          </p:nvSpPr>
          <p:spPr>
            <a:xfrm>
              <a:off x="15822339" y="37849387"/>
              <a:ext cx="9745983" cy="10660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800" b="1" dirty="0">
                  <a:solidFill>
                    <a:srgbClr val="4F8BA6"/>
                  </a:solidFill>
                  <a:latin typeface="Montserrat" pitchFamily="2" charset="0"/>
                </a:rPr>
                <a:t>www.caipirinh3a.eu</a:t>
              </a:r>
              <a:endParaRPr lang="el-GR" sz="4800" b="1" dirty="0">
                <a:solidFill>
                  <a:srgbClr val="4F8BA6"/>
                </a:solidFill>
                <a:latin typeface="Montserrat" pitchFamily="2" charset="0"/>
              </a:endParaRP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C778B232-A50B-B006-18B3-1CA6138BEA98}"/>
              </a:ext>
            </a:extLst>
          </p:cNvPr>
          <p:cNvSpPr txBox="1"/>
          <p:nvPr/>
        </p:nvSpPr>
        <p:spPr>
          <a:xfrm>
            <a:off x="13295551" y="35700689"/>
            <a:ext cx="63384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7151A1"/>
                </a:solidFill>
                <a:latin typeface="Montserrat" pitchFamily="2" charset="0"/>
              </a:rPr>
              <a:t>#CAIPIRINH3A</a:t>
            </a:r>
            <a:endParaRPr lang="el-GR" sz="4000" b="1" dirty="0">
              <a:solidFill>
                <a:srgbClr val="7151A1"/>
              </a:solidFill>
              <a:latin typeface="Montserrat" pitchFamily="2" charset="0"/>
            </a:endParaRPr>
          </a:p>
        </p:txBody>
      </p:sp>
      <p:grpSp>
        <p:nvGrpSpPr>
          <p:cNvPr id="30" name="Ομάδα 29">
            <a:extLst>
              <a:ext uri="{FF2B5EF4-FFF2-40B4-BE49-F238E27FC236}">
                <a16:creationId xmlns:a16="http://schemas.microsoft.com/office/drawing/2014/main" id="{32AA71D0-FCA9-0403-611F-8F240BCD74E7}"/>
              </a:ext>
            </a:extLst>
          </p:cNvPr>
          <p:cNvGrpSpPr/>
          <p:nvPr userDrawn="1"/>
        </p:nvGrpSpPr>
        <p:grpSpPr>
          <a:xfrm>
            <a:off x="14576622" y="36766352"/>
            <a:ext cx="3776285" cy="1496219"/>
            <a:chOff x="14664133" y="36766352"/>
            <a:chExt cx="3776285" cy="1496219"/>
          </a:xfrm>
        </p:grpSpPr>
        <p:pic>
          <p:nvPicPr>
            <p:cNvPr id="27" name="Γραφικό 26">
              <a:extLst>
                <a:ext uri="{FF2B5EF4-FFF2-40B4-BE49-F238E27FC236}">
                  <a16:creationId xmlns:a16="http://schemas.microsoft.com/office/drawing/2014/main" id="{E31315D0-995E-353C-4BC2-884C69B1D0A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14664133" y="36766352"/>
              <a:ext cx="1496219" cy="1496219"/>
            </a:xfrm>
            <a:prstGeom prst="rect">
              <a:avLst/>
            </a:prstGeom>
          </p:spPr>
        </p:pic>
        <p:pic>
          <p:nvPicPr>
            <p:cNvPr id="29" name="Γραφικό 28">
              <a:extLst>
                <a:ext uri="{FF2B5EF4-FFF2-40B4-BE49-F238E27FC236}">
                  <a16:creationId xmlns:a16="http://schemas.microsoft.com/office/drawing/2014/main" id="{01B590F6-C486-7BC8-1870-0FB39C297D4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16944199" y="36766352"/>
              <a:ext cx="1496219" cy="149621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790952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DC674-82CE-406F-8B4F-F23A896869B8}" type="datetimeFigureOut">
              <a:rPr lang="el-GR" smtClean="0"/>
              <a:t>24/2/2025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63D54-2F32-447F-B86F-A9E86DF180B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461171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3272" y="10590491"/>
            <a:ext cx="26082248" cy="17670461"/>
          </a:xfrm>
        </p:spPr>
        <p:txBody>
          <a:bodyPr anchor="b"/>
          <a:lstStyle>
            <a:lvl1pPr>
              <a:defRPr sz="19843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63272" y="28428121"/>
            <a:ext cx="26082248" cy="9292478"/>
          </a:xfrm>
        </p:spPr>
        <p:txBody>
          <a:bodyPr/>
          <a:lstStyle>
            <a:lvl1pPr marL="0" indent="0">
              <a:buNone/>
              <a:defRPr sz="7937">
                <a:solidFill>
                  <a:schemeClr val="tx1">
                    <a:tint val="82000"/>
                  </a:schemeClr>
                </a:solidFill>
              </a:defRPr>
            </a:lvl1pPr>
            <a:lvl2pPr marL="1512006" indent="0">
              <a:buNone/>
              <a:defRPr sz="6614">
                <a:solidFill>
                  <a:schemeClr val="tx1">
                    <a:tint val="82000"/>
                  </a:schemeClr>
                </a:solidFill>
              </a:defRPr>
            </a:lvl2pPr>
            <a:lvl3pPr marL="3024012" indent="0">
              <a:buNone/>
              <a:defRPr sz="5953">
                <a:solidFill>
                  <a:schemeClr val="tx1">
                    <a:tint val="82000"/>
                  </a:schemeClr>
                </a:solidFill>
              </a:defRPr>
            </a:lvl3pPr>
            <a:lvl4pPr marL="4536018" indent="0">
              <a:buNone/>
              <a:defRPr sz="5291">
                <a:solidFill>
                  <a:schemeClr val="tx1">
                    <a:tint val="82000"/>
                  </a:schemeClr>
                </a:solidFill>
              </a:defRPr>
            </a:lvl4pPr>
            <a:lvl5pPr marL="6048024" indent="0">
              <a:buNone/>
              <a:defRPr sz="5291">
                <a:solidFill>
                  <a:schemeClr val="tx1">
                    <a:tint val="82000"/>
                  </a:schemeClr>
                </a:solidFill>
              </a:defRPr>
            </a:lvl5pPr>
            <a:lvl6pPr marL="7560031" indent="0">
              <a:buNone/>
              <a:defRPr sz="5291">
                <a:solidFill>
                  <a:schemeClr val="tx1">
                    <a:tint val="82000"/>
                  </a:schemeClr>
                </a:solidFill>
              </a:defRPr>
            </a:lvl6pPr>
            <a:lvl7pPr marL="9072037" indent="0">
              <a:buNone/>
              <a:defRPr sz="5291">
                <a:solidFill>
                  <a:schemeClr val="tx1">
                    <a:tint val="82000"/>
                  </a:schemeClr>
                </a:solidFill>
              </a:defRPr>
            </a:lvl7pPr>
            <a:lvl8pPr marL="10584043" indent="0">
              <a:buNone/>
              <a:defRPr sz="5291">
                <a:solidFill>
                  <a:schemeClr val="tx1">
                    <a:tint val="82000"/>
                  </a:schemeClr>
                </a:solidFill>
              </a:defRPr>
            </a:lvl8pPr>
            <a:lvl9pPr marL="12096049" indent="0">
              <a:buNone/>
              <a:defRPr sz="5291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DC674-82CE-406F-8B4F-F23A896869B8}" type="datetimeFigureOut">
              <a:rPr lang="el-GR" smtClean="0"/>
              <a:t>24/2/2025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63D54-2F32-447F-B86F-A9E86DF180B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292115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79020" y="11308310"/>
            <a:ext cx="12852122" cy="26953115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309146" y="11308310"/>
            <a:ext cx="12852122" cy="26953115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DC674-82CE-406F-8B4F-F23A896869B8}" type="datetimeFigureOut">
              <a:rPr lang="el-GR" smtClean="0"/>
              <a:t>24/2/2025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63D54-2F32-447F-B86F-A9E86DF180B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30842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2959" y="2261671"/>
            <a:ext cx="26082248" cy="8210820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2962" y="10413482"/>
            <a:ext cx="12793057" cy="5103486"/>
          </a:xfrm>
        </p:spPr>
        <p:txBody>
          <a:bodyPr anchor="b"/>
          <a:lstStyle>
            <a:lvl1pPr marL="0" indent="0">
              <a:buNone/>
              <a:defRPr sz="7937" b="1"/>
            </a:lvl1pPr>
            <a:lvl2pPr marL="1512006" indent="0">
              <a:buNone/>
              <a:defRPr sz="6614" b="1"/>
            </a:lvl2pPr>
            <a:lvl3pPr marL="3024012" indent="0">
              <a:buNone/>
              <a:defRPr sz="5953" b="1"/>
            </a:lvl3pPr>
            <a:lvl4pPr marL="4536018" indent="0">
              <a:buNone/>
              <a:defRPr sz="5291" b="1"/>
            </a:lvl4pPr>
            <a:lvl5pPr marL="6048024" indent="0">
              <a:buNone/>
              <a:defRPr sz="5291" b="1"/>
            </a:lvl5pPr>
            <a:lvl6pPr marL="7560031" indent="0">
              <a:buNone/>
              <a:defRPr sz="5291" b="1"/>
            </a:lvl6pPr>
            <a:lvl7pPr marL="9072037" indent="0">
              <a:buNone/>
              <a:defRPr sz="5291" b="1"/>
            </a:lvl7pPr>
            <a:lvl8pPr marL="10584043" indent="0">
              <a:buNone/>
              <a:defRPr sz="5291" b="1"/>
            </a:lvl8pPr>
            <a:lvl9pPr marL="12096049" indent="0">
              <a:buNone/>
              <a:defRPr sz="5291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082962" y="15516968"/>
            <a:ext cx="12793057" cy="22823123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309148" y="10413482"/>
            <a:ext cx="12856061" cy="5103486"/>
          </a:xfrm>
        </p:spPr>
        <p:txBody>
          <a:bodyPr anchor="b"/>
          <a:lstStyle>
            <a:lvl1pPr marL="0" indent="0">
              <a:buNone/>
              <a:defRPr sz="7937" b="1"/>
            </a:lvl1pPr>
            <a:lvl2pPr marL="1512006" indent="0">
              <a:buNone/>
              <a:defRPr sz="6614" b="1"/>
            </a:lvl2pPr>
            <a:lvl3pPr marL="3024012" indent="0">
              <a:buNone/>
              <a:defRPr sz="5953" b="1"/>
            </a:lvl3pPr>
            <a:lvl4pPr marL="4536018" indent="0">
              <a:buNone/>
              <a:defRPr sz="5291" b="1"/>
            </a:lvl4pPr>
            <a:lvl5pPr marL="6048024" indent="0">
              <a:buNone/>
              <a:defRPr sz="5291" b="1"/>
            </a:lvl5pPr>
            <a:lvl6pPr marL="7560031" indent="0">
              <a:buNone/>
              <a:defRPr sz="5291" b="1"/>
            </a:lvl6pPr>
            <a:lvl7pPr marL="9072037" indent="0">
              <a:buNone/>
              <a:defRPr sz="5291" b="1"/>
            </a:lvl7pPr>
            <a:lvl8pPr marL="10584043" indent="0">
              <a:buNone/>
              <a:defRPr sz="5291" b="1"/>
            </a:lvl8pPr>
            <a:lvl9pPr marL="12096049" indent="0">
              <a:buNone/>
              <a:defRPr sz="5291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309148" y="15516968"/>
            <a:ext cx="12856061" cy="22823123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DC674-82CE-406F-8B4F-F23A896869B8}" type="datetimeFigureOut">
              <a:rPr lang="el-GR" smtClean="0"/>
              <a:t>24/2/2025</a:t>
            </a:fld>
            <a:endParaRPr lang="el-G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63D54-2F32-447F-B86F-A9E86DF180B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579493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DC674-82CE-406F-8B4F-F23A896869B8}" type="datetimeFigureOut">
              <a:rPr lang="el-GR" smtClean="0"/>
              <a:t>24/2/2025</a:t>
            </a:fld>
            <a:endParaRPr lang="el-G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63D54-2F32-447F-B86F-A9E86DF180B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7596183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DC674-82CE-406F-8B4F-F23A896869B8}" type="datetimeFigureOut">
              <a:rPr lang="el-GR" smtClean="0"/>
              <a:t>24/2/2025</a:t>
            </a:fld>
            <a:endParaRPr lang="el-G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63D54-2F32-447F-B86F-A9E86DF180B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248653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2959" y="2831994"/>
            <a:ext cx="9753280" cy="9911980"/>
          </a:xfrm>
        </p:spPr>
        <p:txBody>
          <a:bodyPr anchor="b"/>
          <a:lstStyle>
            <a:lvl1pPr>
              <a:defRPr sz="10583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56061" y="6116330"/>
            <a:ext cx="15309146" cy="30188272"/>
          </a:xfrm>
        </p:spPr>
        <p:txBody>
          <a:bodyPr/>
          <a:lstStyle>
            <a:lvl1pPr>
              <a:defRPr sz="10583"/>
            </a:lvl1pPr>
            <a:lvl2pPr>
              <a:defRPr sz="9260"/>
            </a:lvl2pPr>
            <a:lvl3pPr>
              <a:defRPr sz="7937"/>
            </a:lvl3pPr>
            <a:lvl4pPr>
              <a:defRPr sz="6614"/>
            </a:lvl4pPr>
            <a:lvl5pPr>
              <a:defRPr sz="6614"/>
            </a:lvl5pPr>
            <a:lvl6pPr>
              <a:defRPr sz="6614"/>
            </a:lvl6pPr>
            <a:lvl7pPr>
              <a:defRPr sz="6614"/>
            </a:lvl7pPr>
            <a:lvl8pPr>
              <a:defRPr sz="6614"/>
            </a:lvl8pPr>
            <a:lvl9pPr>
              <a:defRPr sz="6614"/>
            </a:lvl9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2959" y="12743974"/>
            <a:ext cx="9753280" cy="23609788"/>
          </a:xfrm>
        </p:spPr>
        <p:txBody>
          <a:bodyPr/>
          <a:lstStyle>
            <a:lvl1pPr marL="0" indent="0">
              <a:buNone/>
              <a:defRPr sz="5291"/>
            </a:lvl1pPr>
            <a:lvl2pPr marL="1512006" indent="0">
              <a:buNone/>
              <a:defRPr sz="4630"/>
            </a:lvl2pPr>
            <a:lvl3pPr marL="3024012" indent="0">
              <a:buNone/>
              <a:defRPr sz="3969"/>
            </a:lvl3pPr>
            <a:lvl4pPr marL="4536018" indent="0">
              <a:buNone/>
              <a:defRPr sz="3307"/>
            </a:lvl4pPr>
            <a:lvl5pPr marL="6048024" indent="0">
              <a:buNone/>
              <a:defRPr sz="3307"/>
            </a:lvl5pPr>
            <a:lvl6pPr marL="7560031" indent="0">
              <a:buNone/>
              <a:defRPr sz="3307"/>
            </a:lvl6pPr>
            <a:lvl7pPr marL="9072037" indent="0">
              <a:buNone/>
              <a:defRPr sz="3307"/>
            </a:lvl7pPr>
            <a:lvl8pPr marL="10584043" indent="0">
              <a:buNone/>
              <a:defRPr sz="3307"/>
            </a:lvl8pPr>
            <a:lvl9pPr marL="12096049" indent="0">
              <a:buNone/>
              <a:defRPr sz="3307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DC674-82CE-406F-8B4F-F23A896869B8}" type="datetimeFigureOut">
              <a:rPr lang="el-GR" smtClean="0"/>
              <a:t>24/2/2025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63D54-2F32-447F-B86F-A9E86DF180B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782923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2959" y="2831994"/>
            <a:ext cx="9753280" cy="9911980"/>
          </a:xfrm>
        </p:spPr>
        <p:txBody>
          <a:bodyPr anchor="b"/>
          <a:lstStyle>
            <a:lvl1pPr>
              <a:defRPr sz="10583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56061" y="6116330"/>
            <a:ext cx="15309146" cy="30188272"/>
          </a:xfrm>
        </p:spPr>
        <p:txBody>
          <a:bodyPr anchor="t"/>
          <a:lstStyle>
            <a:lvl1pPr marL="0" indent="0">
              <a:buNone/>
              <a:defRPr sz="10583"/>
            </a:lvl1pPr>
            <a:lvl2pPr marL="1512006" indent="0">
              <a:buNone/>
              <a:defRPr sz="9260"/>
            </a:lvl2pPr>
            <a:lvl3pPr marL="3024012" indent="0">
              <a:buNone/>
              <a:defRPr sz="7937"/>
            </a:lvl3pPr>
            <a:lvl4pPr marL="4536018" indent="0">
              <a:buNone/>
              <a:defRPr sz="6614"/>
            </a:lvl4pPr>
            <a:lvl5pPr marL="6048024" indent="0">
              <a:buNone/>
              <a:defRPr sz="6614"/>
            </a:lvl5pPr>
            <a:lvl6pPr marL="7560031" indent="0">
              <a:buNone/>
              <a:defRPr sz="6614"/>
            </a:lvl6pPr>
            <a:lvl7pPr marL="9072037" indent="0">
              <a:buNone/>
              <a:defRPr sz="6614"/>
            </a:lvl7pPr>
            <a:lvl8pPr marL="10584043" indent="0">
              <a:buNone/>
              <a:defRPr sz="6614"/>
            </a:lvl8pPr>
            <a:lvl9pPr marL="12096049" indent="0">
              <a:buNone/>
              <a:defRPr sz="6614"/>
            </a:lvl9pPr>
          </a:lstStyle>
          <a:p>
            <a:r>
              <a:rPr lang="el-GR"/>
              <a:t>Κάντε κλικ στο εικονίδιο για να προσθέσετε εικόνα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2959" y="12743974"/>
            <a:ext cx="9753280" cy="23609788"/>
          </a:xfrm>
        </p:spPr>
        <p:txBody>
          <a:bodyPr/>
          <a:lstStyle>
            <a:lvl1pPr marL="0" indent="0">
              <a:buNone/>
              <a:defRPr sz="5291"/>
            </a:lvl1pPr>
            <a:lvl2pPr marL="1512006" indent="0">
              <a:buNone/>
              <a:defRPr sz="4630"/>
            </a:lvl2pPr>
            <a:lvl3pPr marL="3024012" indent="0">
              <a:buNone/>
              <a:defRPr sz="3969"/>
            </a:lvl3pPr>
            <a:lvl4pPr marL="4536018" indent="0">
              <a:buNone/>
              <a:defRPr sz="3307"/>
            </a:lvl4pPr>
            <a:lvl5pPr marL="6048024" indent="0">
              <a:buNone/>
              <a:defRPr sz="3307"/>
            </a:lvl5pPr>
            <a:lvl6pPr marL="7560031" indent="0">
              <a:buNone/>
              <a:defRPr sz="3307"/>
            </a:lvl6pPr>
            <a:lvl7pPr marL="9072037" indent="0">
              <a:buNone/>
              <a:defRPr sz="3307"/>
            </a:lvl7pPr>
            <a:lvl8pPr marL="10584043" indent="0">
              <a:buNone/>
              <a:defRPr sz="3307"/>
            </a:lvl8pPr>
            <a:lvl9pPr marL="12096049" indent="0">
              <a:buNone/>
              <a:defRPr sz="3307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DC674-82CE-406F-8B4F-F23A896869B8}" type="datetimeFigureOut">
              <a:rPr lang="el-GR" smtClean="0"/>
              <a:t>24/2/2025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63D54-2F32-447F-B86F-A9E86DF180B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752434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DC674-82CE-406F-8B4F-F23A896869B8}" type="datetimeFigureOut">
              <a:rPr lang="el-GR" smtClean="0"/>
              <a:t>24/2/2025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63D54-2F32-447F-B86F-A9E86DF180B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99341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640708" y="2261662"/>
            <a:ext cx="6520562" cy="35999763"/>
          </a:xfrm>
        </p:spPr>
        <p:txBody>
          <a:bodyPr vert="eaVert"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79021" y="2261662"/>
            <a:ext cx="19183683" cy="35999763"/>
          </a:xfrm>
        </p:spPr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DC674-82CE-406F-8B4F-F23A896869B8}" type="datetimeFigureOut">
              <a:rPr lang="el-GR" smtClean="0"/>
              <a:t>24/2/2025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63D54-2F32-447F-B86F-A9E86DF180B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188441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79020" y="2261671"/>
            <a:ext cx="26082248" cy="82108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79020" y="11308310"/>
            <a:ext cx="26082248" cy="269531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079020" y="39372595"/>
            <a:ext cx="6804065" cy="22616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969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01DC674-82CE-406F-8B4F-F23A896869B8}" type="datetimeFigureOut">
              <a:rPr lang="el-GR" smtClean="0"/>
              <a:t>24/2/2025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017096" y="39372595"/>
            <a:ext cx="10206097" cy="22616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969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357203" y="39372595"/>
            <a:ext cx="6804065" cy="22616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969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5B63D54-2F32-447F-B86F-A9E86DF180B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476029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024012" rtl="0" eaLnBrk="1" latinLnBrk="0" hangingPunct="1">
        <a:lnSpc>
          <a:spcPct val="90000"/>
        </a:lnSpc>
        <a:spcBef>
          <a:spcPct val="0"/>
        </a:spcBef>
        <a:buNone/>
        <a:defRPr sz="1455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56003" indent="-756003" algn="l" defTabSz="3024012" rtl="0" eaLnBrk="1" latinLnBrk="0" hangingPunct="1">
        <a:lnSpc>
          <a:spcPct val="90000"/>
        </a:lnSpc>
        <a:spcBef>
          <a:spcPts val="3307"/>
        </a:spcBef>
        <a:buFont typeface="Arial" panose="020B0604020202020204" pitchFamily="34" charset="0"/>
        <a:buChar char="•"/>
        <a:defRPr sz="9260" kern="1200">
          <a:solidFill>
            <a:schemeClr val="tx1"/>
          </a:solidFill>
          <a:latin typeface="+mn-lt"/>
          <a:ea typeface="+mn-ea"/>
          <a:cs typeface="+mn-cs"/>
        </a:defRPr>
      </a:lvl1pPr>
      <a:lvl2pPr marL="2268009" indent="-756003" algn="l" defTabSz="3024012" rtl="0" eaLnBrk="1" latinLnBrk="0" hangingPunct="1">
        <a:lnSpc>
          <a:spcPct val="90000"/>
        </a:lnSpc>
        <a:spcBef>
          <a:spcPts val="1654"/>
        </a:spcBef>
        <a:buFont typeface="Arial" panose="020B0604020202020204" pitchFamily="34" charset="0"/>
        <a:buChar char="•"/>
        <a:defRPr sz="7937" kern="1200">
          <a:solidFill>
            <a:schemeClr val="tx1"/>
          </a:solidFill>
          <a:latin typeface="+mn-lt"/>
          <a:ea typeface="+mn-ea"/>
          <a:cs typeface="+mn-cs"/>
        </a:defRPr>
      </a:lvl2pPr>
      <a:lvl3pPr marL="3780015" indent="-756003" algn="l" defTabSz="3024012" rtl="0" eaLnBrk="1" latinLnBrk="0" hangingPunct="1">
        <a:lnSpc>
          <a:spcPct val="90000"/>
        </a:lnSpc>
        <a:spcBef>
          <a:spcPts val="1654"/>
        </a:spcBef>
        <a:buFont typeface="Arial" panose="020B0604020202020204" pitchFamily="34" charset="0"/>
        <a:buChar char="•"/>
        <a:defRPr sz="6614" kern="1200">
          <a:solidFill>
            <a:schemeClr val="tx1"/>
          </a:solidFill>
          <a:latin typeface="+mn-lt"/>
          <a:ea typeface="+mn-ea"/>
          <a:cs typeface="+mn-cs"/>
        </a:defRPr>
      </a:lvl3pPr>
      <a:lvl4pPr marL="5292021" indent="-756003" algn="l" defTabSz="3024012" rtl="0" eaLnBrk="1" latinLnBrk="0" hangingPunct="1">
        <a:lnSpc>
          <a:spcPct val="90000"/>
        </a:lnSpc>
        <a:spcBef>
          <a:spcPts val="1654"/>
        </a:spcBef>
        <a:buFont typeface="Arial" panose="020B0604020202020204" pitchFamily="34" charset="0"/>
        <a:buChar char="•"/>
        <a:defRPr sz="5953" kern="1200">
          <a:solidFill>
            <a:schemeClr val="tx1"/>
          </a:solidFill>
          <a:latin typeface="+mn-lt"/>
          <a:ea typeface="+mn-ea"/>
          <a:cs typeface="+mn-cs"/>
        </a:defRPr>
      </a:lvl4pPr>
      <a:lvl5pPr marL="6804028" indent="-756003" algn="l" defTabSz="3024012" rtl="0" eaLnBrk="1" latinLnBrk="0" hangingPunct="1">
        <a:lnSpc>
          <a:spcPct val="90000"/>
        </a:lnSpc>
        <a:spcBef>
          <a:spcPts val="1654"/>
        </a:spcBef>
        <a:buFont typeface="Arial" panose="020B0604020202020204" pitchFamily="34" charset="0"/>
        <a:buChar char="•"/>
        <a:defRPr sz="5953" kern="1200">
          <a:solidFill>
            <a:schemeClr val="tx1"/>
          </a:solidFill>
          <a:latin typeface="+mn-lt"/>
          <a:ea typeface="+mn-ea"/>
          <a:cs typeface="+mn-cs"/>
        </a:defRPr>
      </a:lvl5pPr>
      <a:lvl6pPr marL="8316034" indent="-756003" algn="l" defTabSz="3024012" rtl="0" eaLnBrk="1" latinLnBrk="0" hangingPunct="1">
        <a:lnSpc>
          <a:spcPct val="90000"/>
        </a:lnSpc>
        <a:spcBef>
          <a:spcPts val="1654"/>
        </a:spcBef>
        <a:buFont typeface="Arial" panose="020B0604020202020204" pitchFamily="34" charset="0"/>
        <a:buChar char="•"/>
        <a:defRPr sz="5953" kern="1200">
          <a:solidFill>
            <a:schemeClr val="tx1"/>
          </a:solidFill>
          <a:latin typeface="+mn-lt"/>
          <a:ea typeface="+mn-ea"/>
          <a:cs typeface="+mn-cs"/>
        </a:defRPr>
      </a:lvl6pPr>
      <a:lvl7pPr marL="9828040" indent="-756003" algn="l" defTabSz="3024012" rtl="0" eaLnBrk="1" latinLnBrk="0" hangingPunct="1">
        <a:lnSpc>
          <a:spcPct val="90000"/>
        </a:lnSpc>
        <a:spcBef>
          <a:spcPts val="1654"/>
        </a:spcBef>
        <a:buFont typeface="Arial" panose="020B0604020202020204" pitchFamily="34" charset="0"/>
        <a:buChar char="•"/>
        <a:defRPr sz="5953" kern="1200">
          <a:solidFill>
            <a:schemeClr val="tx1"/>
          </a:solidFill>
          <a:latin typeface="+mn-lt"/>
          <a:ea typeface="+mn-ea"/>
          <a:cs typeface="+mn-cs"/>
        </a:defRPr>
      </a:lvl7pPr>
      <a:lvl8pPr marL="11340046" indent="-756003" algn="l" defTabSz="3024012" rtl="0" eaLnBrk="1" latinLnBrk="0" hangingPunct="1">
        <a:lnSpc>
          <a:spcPct val="90000"/>
        </a:lnSpc>
        <a:spcBef>
          <a:spcPts val="1654"/>
        </a:spcBef>
        <a:buFont typeface="Arial" panose="020B0604020202020204" pitchFamily="34" charset="0"/>
        <a:buChar char="•"/>
        <a:defRPr sz="5953" kern="1200">
          <a:solidFill>
            <a:schemeClr val="tx1"/>
          </a:solidFill>
          <a:latin typeface="+mn-lt"/>
          <a:ea typeface="+mn-ea"/>
          <a:cs typeface="+mn-cs"/>
        </a:defRPr>
      </a:lvl8pPr>
      <a:lvl9pPr marL="12852052" indent="-756003" algn="l" defTabSz="3024012" rtl="0" eaLnBrk="1" latinLnBrk="0" hangingPunct="1">
        <a:lnSpc>
          <a:spcPct val="90000"/>
        </a:lnSpc>
        <a:spcBef>
          <a:spcPts val="1654"/>
        </a:spcBef>
        <a:buFont typeface="Arial" panose="020B0604020202020204" pitchFamily="34" charset="0"/>
        <a:buChar char="•"/>
        <a:defRPr sz="595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24012" rtl="0" eaLnBrk="1" latinLnBrk="0" hangingPunct="1">
        <a:defRPr sz="5953" kern="1200">
          <a:solidFill>
            <a:schemeClr val="tx1"/>
          </a:solidFill>
          <a:latin typeface="+mn-lt"/>
          <a:ea typeface="+mn-ea"/>
          <a:cs typeface="+mn-cs"/>
        </a:defRPr>
      </a:lvl1pPr>
      <a:lvl2pPr marL="1512006" algn="l" defTabSz="3024012" rtl="0" eaLnBrk="1" latinLnBrk="0" hangingPunct="1">
        <a:defRPr sz="5953" kern="1200">
          <a:solidFill>
            <a:schemeClr val="tx1"/>
          </a:solidFill>
          <a:latin typeface="+mn-lt"/>
          <a:ea typeface="+mn-ea"/>
          <a:cs typeface="+mn-cs"/>
        </a:defRPr>
      </a:lvl2pPr>
      <a:lvl3pPr marL="3024012" algn="l" defTabSz="3024012" rtl="0" eaLnBrk="1" latinLnBrk="0" hangingPunct="1">
        <a:defRPr sz="5953" kern="1200">
          <a:solidFill>
            <a:schemeClr val="tx1"/>
          </a:solidFill>
          <a:latin typeface="+mn-lt"/>
          <a:ea typeface="+mn-ea"/>
          <a:cs typeface="+mn-cs"/>
        </a:defRPr>
      </a:lvl3pPr>
      <a:lvl4pPr marL="4536018" algn="l" defTabSz="3024012" rtl="0" eaLnBrk="1" latinLnBrk="0" hangingPunct="1">
        <a:defRPr sz="5953" kern="1200">
          <a:solidFill>
            <a:schemeClr val="tx1"/>
          </a:solidFill>
          <a:latin typeface="+mn-lt"/>
          <a:ea typeface="+mn-ea"/>
          <a:cs typeface="+mn-cs"/>
        </a:defRPr>
      </a:lvl4pPr>
      <a:lvl5pPr marL="6048024" algn="l" defTabSz="3024012" rtl="0" eaLnBrk="1" latinLnBrk="0" hangingPunct="1">
        <a:defRPr sz="5953" kern="1200">
          <a:solidFill>
            <a:schemeClr val="tx1"/>
          </a:solidFill>
          <a:latin typeface="+mn-lt"/>
          <a:ea typeface="+mn-ea"/>
          <a:cs typeface="+mn-cs"/>
        </a:defRPr>
      </a:lvl5pPr>
      <a:lvl6pPr marL="7560031" algn="l" defTabSz="3024012" rtl="0" eaLnBrk="1" latinLnBrk="0" hangingPunct="1">
        <a:defRPr sz="5953" kern="1200">
          <a:solidFill>
            <a:schemeClr val="tx1"/>
          </a:solidFill>
          <a:latin typeface="+mn-lt"/>
          <a:ea typeface="+mn-ea"/>
          <a:cs typeface="+mn-cs"/>
        </a:defRPr>
      </a:lvl6pPr>
      <a:lvl7pPr marL="9072037" algn="l" defTabSz="3024012" rtl="0" eaLnBrk="1" latinLnBrk="0" hangingPunct="1">
        <a:defRPr sz="5953" kern="1200">
          <a:solidFill>
            <a:schemeClr val="tx1"/>
          </a:solidFill>
          <a:latin typeface="+mn-lt"/>
          <a:ea typeface="+mn-ea"/>
          <a:cs typeface="+mn-cs"/>
        </a:defRPr>
      </a:lvl7pPr>
      <a:lvl8pPr marL="10584043" algn="l" defTabSz="3024012" rtl="0" eaLnBrk="1" latinLnBrk="0" hangingPunct="1">
        <a:defRPr sz="5953" kern="1200">
          <a:solidFill>
            <a:schemeClr val="tx1"/>
          </a:solidFill>
          <a:latin typeface="+mn-lt"/>
          <a:ea typeface="+mn-ea"/>
          <a:cs typeface="+mn-cs"/>
        </a:defRPr>
      </a:lvl8pPr>
      <a:lvl9pPr marL="12096049" algn="l" defTabSz="3024012" rtl="0" eaLnBrk="1" latinLnBrk="0" hangingPunct="1">
        <a:defRPr sz="595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Θέση εικόνας 25">
            <a:extLst>
              <a:ext uri="{FF2B5EF4-FFF2-40B4-BE49-F238E27FC236}">
                <a16:creationId xmlns:a16="http://schemas.microsoft.com/office/drawing/2014/main" id="{9652249D-537C-5CEF-81E8-327A4F5569D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28" name="Θέση εικόνας 27">
            <a:extLst>
              <a:ext uri="{FF2B5EF4-FFF2-40B4-BE49-F238E27FC236}">
                <a16:creationId xmlns:a16="http://schemas.microsoft.com/office/drawing/2014/main" id="{0B1CA946-E2AC-ACDE-ED94-103A9B6D97C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A2EF478-92C3-7462-D8AA-81AE3D7200CD}"/>
              </a:ext>
            </a:extLst>
          </p:cNvPr>
          <p:cNvSpPr txBox="1"/>
          <p:nvPr/>
        </p:nvSpPr>
        <p:spPr>
          <a:xfrm>
            <a:off x="19633978" y="36415912"/>
            <a:ext cx="9741122" cy="1754326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>
            <a:spAutoFit/>
          </a:bodyPr>
          <a:lstStyle/>
          <a:p>
            <a:pPr algn="r"/>
            <a:r>
              <a:rPr lang="en-US" sz="3600" b="1" i="1" dirty="0">
                <a:solidFill>
                  <a:schemeClr val="bg1">
                    <a:lumMod val="75000"/>
                    <a:lumOff val="25000"/>
                  </a:schemeClr>
                </a:solidFill>
                <a:latin typeface="Montserrat" pitchFamily="2" charset="0"/>
              </a:rPr>
              <a:t>Author(s)</a:t>
            </a:r>
          </a:p>
          <a:p>
            <a:pPr algn="r"/>
            <a:r>
              <a:rPr lang="en-US" sz="3600" b="0" i="1" dirty="0">
                <a:solidFill>
                  <a:schemeClr val="bg1">
                    <a:lumMod val="75000"/>
                    <a:lumOff val="25000"/>
                  </a:schemeClr>
                </a:solidFill>
                <a:latin typeface="Montserrat" pitchFamily="2" charset="0"/>
              </a:rPr>
              <a:t>Affiliation</a:t>
            </a:r>
          </a:p>
          <a:p>
            <a:pPr algn="r"/>
            <a:r>
              <a:rPr lang="en-US" sz="3600" b="0" i="1" dirty="0">
                <a:solidFill>
                  <a:schemeClr val="bg1">
                    <a:lumMod val="75000"/>
                    <a:lumOff val="25000"/>
                  </a:schemeClr>
                </a:solidFill>
                <a:latin typeface="Montserrat" pitchFamily="2" charset="0"/>
              </a:rPr>
              <a:t>Address</a:t>
            </a:r>
            <a:endParaRPr lang="en-GR" sz="3600" b="0" i="1" dirty="0">
              <a:solidFill>
                <a:schemeClr val="bg1">
                  <a:lumMod val="75000"/>
                  <a:lumOff val="25000"/>
                </a:schemeClr>
              </a:solidFill>
              <a:latin typeface="Montserra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43290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C8B805-98FD-F023-30A9-91E3CE7C24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Θέση εικόνας 20">
            <a:extLst>
              <a:ext uri="{FF2B5EF4-FFF2-40B4-BE49-F238E27FC236}">
                <a16:creationId xmlns:a16="http://schemas.microsoft.com/office/drawing/2014/main" id="{BF6B5BF5-648C-A950-915B-AA115330A7C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r>
              <a:rPr lang="en-US" dirty="0"/>
              <a:t>EVENT LOGO</a:t>
            </a:r>
            <a:endParaRPr lang="el-GR" dirty="0"/>
          </a:p>
        </p:txBody>
      </p:sp>
      <p:sp>
        <p:nvSpPr>
          <p:cNvPr id="22" name="Θέση εικόνας 21">
            <a:extLst>
              <a:ext uri="{FF2B5EF4-FFF2-40B4-BE49-F238E27FC236}">
                <a16:creationId xmlns:a16="http://schemas.microsoft.com/office/drawing/2014/main" id="{39854650-7AE1-052E-F431-43067F1932C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  <p:txBody>
          <a:bodyPr/>
          <a:lstStyle/>
          <a:p>
            <a:r>
              <a:rPr lang="en-US" dirty="0"/>
              <a:t>Partner Logo</a:t>
            </a:r>
            <a:endParaRPr lang="el-GR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AC94235-A010-21DF-B056-21EA192A59C0}"/>
              </a:ext>
            </a:extLst>
          </p:cNvPr>
          <p:cNvSpPr txBox="1"/>
          <p:nvPr/>
        </p:nvSpPr>
        <p:spPr>
          <a:xfrm>
            <a:off x="762000" y="8507896"/>
            <a:ext cx="28613100" cy="5078313"/>
          </a:xfrm>
          <a:prstGeom prst="rect">
            <a:avLst/>
          </a:prstGeom>
          <a:noFill/>
          <a:ln w="3175">
            <a:solidFill>
              <a:schemeClr val="bg2">
                <a:lumMod val="8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60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Text For titles in 54pt – 72pt</a:t>
            </a:r>
          </a:p>
          <a:p>
            <a:r>
              <a:rPr lang="en-US" sz="44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Text for Subtitles in 44pt – 60pt</a:t>
            </a:r>
          </a:p>
          <a:p>
            <a:endParaRPr lang="en-US" sz="4400" dirty="0">
              <a:solidFill>
                <a:schemeClr val="bg1">
                  <a:lumMod val="75000"/>
                  <a:lumOff val="25000"/>
                </a:schemeClr>
              </a:solidFill>
            </a:endParaRPr>
          </a:p>
          <a:p>
            <a:r>
              <a:rPr lang="en-US" sz="44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Text: Smaller in 28pt</a:t>
            </a:r>
          </a:p>
          <a:p>
            <a:endParaRPr lang="en-US" sz="4400" dirty="0">
              <a:solidFill>
                <a:schemeClr val="bg1">
                  <a:lumMod val="75000"/>
                  <a:lumOff val="25000"/>
                </a:schemeClr>
              </a:solidFill>
            </a:endParaRPr>
          </a:p>
          <a:p>
            <a:r>
              <a:rPr lang="en-US" sz="4400" dirty="0">
                <a:solidFill>
                  <a:schemeClr val="bg1">
                    <a:lumMod val="75000"/>
                    <a:lumOff val="25000"/>
                  </a:schemeClr>
                </a:solidFill>
              </a:rPr>
              <a:t>Do not use this text box make a new one. Keep distance up, down, left and right. Use more text boxes in order to align your texts and images better.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FAAE2CF-3FFB-2195-75F1-C1E5D8BB69EC}"/>
              </a:ext>
            </a:extLst>
          </p:cNvPr>
          <p:cNvSpPr txBox="1"/>
          <p:nvPr/>
        </p:nvSpPr>
        <p:spPr>
          <a:xfrm>
            <a:off x="19633978" y="36415912"/>
            <a:ext cx="9741122" cy="1754326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>
            <a:spAutoFit/>
          </a:bodyPr>
          <a:lstStyle/>
          <a:p>
            <a:pPr algn="r"/>
            <a:r>
              <a:rPr lang="en-US" sz="3600" b="1" i="1" dirty="0">
                <a:solidFill>
                  <a:schemeClr val="bg1">
                    <a:lumMod val="75000"/>
                    <a:lumOff val="25000"/>
                  </a:schemeClr>
                </a:solidFill>
                <a:latin typeface="Montserrat" pitchFamily="2" charset="0"/>
              </a:rPr>
              <a:t>Author(s)</a:t>
            </a:r>
          </a:p>
          <a:p>
            <a:pPr algn="r"/>
            <a:r>
              <a:rPr lang="en-US" sz="3600" b="0" i="1" dirty="0">
                <a:solidFill>
                  <a:schemeClr val="bg1">
                    <a:lumMod val="75000"/>
                    <a:lumOff val="25000"/>
                  </a:schemeClr>
                </a:solidFill>
                <a:latin typeface="Montserrat" pitchFamily="2" charset="0"/>
              </a:rPr>
              <a:t>Affiliation</a:t>
            </a:r>
          </a:p>
          <a:p>
            <a:pPr algn="r"/>
            <a:r>
              <a:rPr lang="en-US" sz="3600" b="0" i="1" dirty="0">
                <a:solidFill>
                  <a:schemeClr val="bg1">
                    <a:lumMod val="75000"/>
                    <a:lumOff val="25000"/>
                  </a:schemeClr>
                </a:solidFill>
                <a:latin typeface="Montserrat" pitchFamily="2" charset="0"/>
              </a:rPr>
              <a:t>Address</a:t>
            </a:r>
            <a:endParaRPr lang="en-GR" sz="3600" b="0" i="1" dirty="0">
              <a:solidFill>
                <a:schemeClr val="bg1">
                  <a:lumMod val="75000"/>
                  <a:lumOff val="25000"/>
                </a:schemeClr>
              </a:solidFill>
              <a:latin typeface="Montserra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914595"/>
      </p:ext>
    </p:extLst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CAIPIRINH3A_Final">
      <a:dk1>
        <a:srgbClr val="4F8BA6"/>
      </a:dk1>
      <a:lt1>
        <a:srgbClr val="000000"/>
      </a:lt1>
      <a:dk2>
        <a:srgbClr val="4F8BA6"/>
      </a:dk2>
      <a:lt2>
        <a:srgbClr val="FFFFFF"/>
      </a:lt2>
      <a:accent1>
        <a:srgbClr val="7151A1"/>
      </a:accent1>
      <a:accent2>
        <a:srgbClr val="D1DDE5"/>
      </a:accent2>
      <a:accent3>
        <a:srgbClr val="C6D457"/>
      </a:accent3>
      <a:accent4>
        <a:srgbClr val="4A4AB4"/>
      </a:accent4>
      <a:accent5>
        <a:srgbClr val="00A7A5"/>
      </a:accent5>
      <a:accent6>
        <a:srgbClr val="AF94D4"/>
      </a:accent6>
      <a:hlink>
        <a:srgbClr val="C6D457"/>
      </a:hlink>
      <a:folHlink>
        <a:srgbClr val="B1C5D3"/>
      </a:folHlink>
    </a:clrScheme>
    <a:fontScheme name="Θέμα του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Θέμα του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48</TotalTime>
  <Words>70</Words>
  <Application>Microsoft Office PowerPoint</Application>
  <PresentationFormat>Προσαρμογή</PresentationFormat>
  <Paragraphs>14</Paragraphs>
  <Slides>2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4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2</vt:i4>
      </vt:variant>
    </vt:vector>
  </HeadingPairs>
  <TitlesOfParts>
    <vt:vector size="7" baseType="lpstr">
      <vt:lpstr>Aptos</vt:lpstr>
      <vt:lpstr>Aptos Display</vt:lpstr>
      <vt:lpstr>Arial</vt:lpstr>
      <vt:lpstr>Montserrat</vt:lpstr>
      <vt:lpstr>Θέμα του Office</vt:lpstr>
      <vt:lpstr>Παρουσίαση του PowerPoint</vt:lpstr>
      <vt:lpstr>Παρουσίαση του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Dionisia Aliki Maniati</dc:creator>
  <cp:lastModifiedBy>Dionisia Aliki Maniati</cp:lastModifiedBy>
  <cp:revision>7</cp:revision>
  <dcterms:created xsi:type="dcterms:W3CDTF">2025-02-24T14:27:02Z</dcterms:created>
  <dcterms:modified xsi:type="dcterms:W3CDTF">2025-02-24T15:17:45Z</dcterms:modified>
</cp:coreProperties>
</file>